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7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6.xml"/><Relationship Id="rId21" Type="http://schemas.openxmlformats.org/officeDocument/2006/relationships/font" Target="fonts/Roboto-italic.fntdata"/><Relationship Id="rId13" Type="http://schemas.openxmlformats.org/officeDocument/2006/relationships/slide" Target="slides/slide9.xml"/><Relationship Id="rId24" Type="http://schemas.openxmlformats.org/officeDocument/2006/relationships/font" Target="fonts/Oswald-bold.fntdata"/><Relationship Id="rId12" Type="http://schemas.openxmlformats.org/officeDocument/2006/relationships/slide" Target="slides/slide8.xml"/><Relationship Id="rId23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regular.fntdata"/><Relationship Id="rId14" Type="http://schemas.openxmlformats.org/officeDocument/2006/relationships/slide" Target="slides/slide10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" Target="slides/slide1.xml"/><Relationship Id="rId19" Type="http://schemas.openxmlformats.org/officeDocument/2006/relationships/font" Target="fonts/Roboto-regular.fntdata"/><Relationship Id="rId6" Type="http://schemas.openxmlformats.org/officeDocument/2006/relationships/slide" Target="slides/slide2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ad0aeb9a5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ad0aeb9a5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8c1997cbf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8c1997cbf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8b8ed53e21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8b8ed53e2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8b8ed53e21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8b8ed53e21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93be0b746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93be0b746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8c1997cbf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8c1997cbf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8c1997cbfd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8c1997cbf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8c1997cbfd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8c1997cbfd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8c1997cbfd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8c1997cbfd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/>
          <p:nvPr>
            <p:ph hasCustomPrompt="1" type="title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/>
          <p:nvPr>
            <p:ph idx="1" type="body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94" name="Google Shape;94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95" name="Google Shape;95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11"/>
          <p:cNvGrpSpPr/>
          <p:nvPr/>
        </p:nvGrpSpPr>
        <p:grpSpPr>
          <a:xfrm flipH="1" rot="10800000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01" name="Google Shape;101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/>
          <p:nvPr>
            <p:ph type="title"/>
          </p:nvPr>
        </p:nvSpPr>
        <p:spPr>
          <a:xfrm>
            <a:off x="1902600" y="1543600"/>
            <a:ext cx="5338800" cy="135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" name="Google Shape;109;p13"/>
          <p:cNvSpPr txBox="1"/>
          <p:nvPr>
            <p:ph idx="2" type="title"/>
          </p:nvPr>
        </p:nvSpPr>
        <p:spPr>
          <a:xfrm>
            <a:off x="1902600" y="2989400"/>
            <a:ext cx="53388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10" name="Google Shape;110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11" name="Google Shape;111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" name="Google Shape;116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17" name="Google Shape;117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/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14"/>
          <p:cNvSpPr txBox="1"/>
          <p:nvPr>
            <p:ph idx="1" type="body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14"/>
          <p:cNvSpPr txBox="1"/>
          <p:nvPr>
            <p:ph idx="2" type="body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14"/>
          <p:cNvSpPr txBox="1"/>
          <p:nvPr>
            <p:ph idx="3" type="title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" name="Google Shape;127;p14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8" name="Google Shape;128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29" name="Google Shape;129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35" name="Google Shape;135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hasCustomPrompt="1" idx="2" type="title"/>
          </p:nvPr>
        </p:nvSpPr>
        <p:spPr>
          <a:xfrm>
            <a:off x="12120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15"/>
          <p:cNvSpPr txBox="1"/>
          <p:nvPr>
            <p:ph hasCustomPrompt="1" idx="3" type="title"/>
          </p:nvPr>
        </p:nvSpPr>
        <p:spPr>
          <a:xfrm>
            <a:off x="31211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5"/>
          <p:cNvSpPr txBox="1"/>
          <p:nvPr>
            <p:ph hasCustomPrompt="1" idx="4" type="title"/>
          </p:nvPr>
        </p:nvSpPr>
        <p:spPr>
          <a:xfrm>
            <a:off x="50302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5"/>
          <p:cNvSpPr txBox="1"/>
          <p:nvPr>
            <p:ph hasCustomPrompt="1" idx="5" type="title"/>
          </p:nvPr>
        </p:nvSpPr>
        <p:spPr>
          <a:xfrm>
            <a:off x="69393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15"/>
          <p:cNvSpPr txBox="1"/>
          <p:nvPr>
            <p:ph idx="1" type="subTitle"/>
          </p:nvPr>
        </p:nvSpPr>
        <p:spPr>
          <a:xfrm>
            <a:off x="1147475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5"/>
          <p:cNvSpPr txBox="1"/>
          <p:nvPr>
            <p:ph idx="6" type="subTitle"/>
          </p:nvPr>
        </p:nvSpPr>
        <p:spPr>
          <a:xfrm>
            <a:off x="3056550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5"/>
          <p:cNvSpPr txBox="1"/>
          <p:nvPr>
            <p:ph idx="7" type="subTitle"/>
          </p:nvPr>
        </p:nvSpPr>
        <p:spPr>
          <a:xfrm>
            <a:off x="4965625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5"/>
          <p:cNvSpPr txBox="1"/>
          <p:nvPr>
            <p:ph idx="8" type="subTitle"/>
          </p:nvPr>
        </p:nvSpPr>
        <p:spPr>
          <a:xfrm>
            <a:off x="6874700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5"/>
          <p:cNvSpPr txBox="1"/>
          <p:nvPr>
            <p:ph idx="9" type="subTitle"/>
          </p:nvPr>
        </p:nvSpPr>
        <p:spPr>
          <a:xfrm>
            <a:off x="1041500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5"/>
          <p:cNvSpPr txBox="1"/>
          <p:nvPr>
            <p:ph idx="13" type="subTitle"/>
          </p:nvPr>
        </p:nvSpPr>
        <p:spPr>
          <a:xfrm>
            <a:off x="2925197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5"/>
          <p:cNvSpPr txBox="1"/>
          <p:nvPr>
            <p:ph idx="14" type="subTitle"/>
          </p:nvPr>
        </p:nvSpPr>
        <p:spPr>
          <a:xfrm>
            <a:off x="4885095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5"/>
          <p:cNvSpPr txBox="1"/>
          <p:nvPr>
            <p:ph idx="15" type="subTitle"/>
          </p:nvPr>
        </p:nvSpPr>
        <p:spPr>
          <a:xfrm>
            <a:off x="6768792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4" name="Google Shape;154;p15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5" name="Google Shape;155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15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61" name="Google Shape;161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subTitle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69" name="Google Shape;169;p16"/>
          <p:cNvSpPr txBox="1"/>
          <p:nvPr>
            <p:ph idx="2" type="subTitle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6"/>
          <p:cNvSpPr txBox="1"/>
          <p:nvPr>
            <p:ph idx="3" type="subTitle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71" name="Google Shape;171;p16"/>
          <p:cNvSpPr txBox="1"/>
          <p:nvPr>
            <p:ph idx="4" type="subTitle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16"/>
          <p:cNvSpPr txBox="1"/>
          <p:nvPr>
            <p:ph idx="5" type="subTitle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73" name="Google Shape;173;p16"/>
          <p:cNvSpPr txBox="1"/>
          <p:nvPr>
            <p:ph idx="6" type="subTitle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4" name="Google Shape;174;p16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175" name="Google Shape;175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16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81" name="Google Shape;181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_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8" name="Google Shape;188;p17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7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17"/>
          <p:cNvSpPr txBox="1"/>
          <p:nvPr>
            <p:ph idx="3" type="subTitle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7"/>
          <p:cNvSpPr txBox="1"/>
          <p:nvPr>
            <p:ph idx="4" type="subTitle"/>
          </p:nvPr>
        </p:nvSpPr>
        <p:spPr>
          <a:xfrm>
            <a:off x="719975" y="2931341"/>
            <a:ext cx="1282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7"/>
          <p:cNvSpPr txBox="1"/>
          <p:nvPr>
            <p:ph idx="5" type="subTitle"/>
          </p:nvPr>
        </p:nvSpPr>
        <p:spPr>
          <a:xfrm>
            <a:off x="7141825" y="2931341"/>
            <a:ext cx="1282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7"/>
          <p:cNvSpPr txBox="1"/>
          <p:nvPr>
            <p:ph idx="6" type="subTitle"/>
          </p:nvPr>
        </p:nvSpPr>
        <p:spPr>
          <a:xfrm>
            <a:off x="3964163" y="2931341"/>
            <a:ext cx="1282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4" name="Google Shape;194;p17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95" name="Google Shape;195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17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01" name="Google Shape;201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8" name="Google Shape;208;p18"/>
          <p:cNvSpPr txBox="1"/>
          <p:nvPr>
            <p:ph idx="1" type="subTitle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09" name="Google Shape;209;p18"/>
          <p:cNvSpPr txBox="1"/>
          <p:nvPr>
            <p:ph idx="2" type="subTitle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18"/>
          <p:cNvSpPr txBox="1"/>
          <p:nvPr>
            <p:ph idx="3" type="subTitle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4" type="subTitle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081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18"/>
          <p:cNvSpPr txBox="1"/>
          <p:nvPr>
            <p:ph idx="5" type="subTitle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3" name="Google Shape;213;p18"/>
          <p:cNvSpPr txBox="1"/>
          <p:nvPr>
            <p:ph idx="6" type="subTitle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18"/>
          <p:cNvSpPr txBox="1"/>
          <p:nvPr>
            <p:ph idx="7" type="subTitle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idx="8" type="subTitle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6" name="Google Shape;216;p18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17" name="Google Shape;217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8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23" name="Google Shape;223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_1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0" name="Google Shape;230;p19"/>
          <p:cNvSpPr txBox="1"/>
          <p:nvPr>
            <p:ph idx="1" type="subTitle"/>
          </p:nvPr>
        </p:nvSpPr>
        <p:spPr>
          <a:xfrm>
            <a:off x="4211675" y="1429885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19"/>
          <p:cNvSpPr txBox="1"/>
          <p:nvPr>
            <p:ph hasCustomPrompt="1" idx="2" type="title"/>
          </p:nvPr>
        </p:nvSpPr>
        <p:spPr>
          <a:xfrm>
            <a:off x="3331225" y="1443350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19"/>
          <p:cNvSpPr txBox="1"/>
          <p:nvPr>
            <p:ph idx="3" type="subTitle"/>
          </p:nvPr>
        </p:nvSpPr>
        <p:spPr>
          <a:xfrm>
            <a:off x="4211675" y="1694759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19"/>
          <p:cNvSpPr txBox="1"/>
          <p:nvPr>
            <p:ph idx="4" type="subTitle"/>
          </p:nvPr>
        </p:nvSpPr>
        <p:spPr>
          <a:xfrm>
            <a:off x="4211675" y="2521206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19"/>
          <p:cNvSpPr txBox="1"/>
          <p:nvPr>
            <p:ph hasCustomPrompt="1" idx="5" type="title"/>
          </p:nvPr>
        </p:nvSpPr>
        <p:spPr>
          <a:xfrm>
            <a:off x="3331225" y="2515672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19"/>
          <p:cNvSpPr txBox="1"/>
          <p:nvPr>
            <p:ph idx="6" type="subTitle"/>
          </p:nvPr>
        </p:nvSpPr>
        <p:spPr>
          <a:xfrm>
            <a:off x="4211675" y="2786080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19"/>
          <p:cNvSpPr txBox="1"/>
          <p:nvPr>
            <p:ph idx="7" type="subTitle"/>
          </p:nvPr>
        </p:nvSpPr>
        <p:spPr>
          <a:xfrm>
            <a:off x="4211825" y="3612527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19"/>
          <p:cNvSpPr txBox="1"/>
          <p:nvPr>
            <p:ph hasCustomPrompt="1" idx="8" type="title"/>
          </p:nvPr>
        </p:nvSpPr>
        <p:spPr>
          <a:xfrm>
            <a:off x="3331225" y="3612527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19"/>
          <p:cNvSpPr txBox="1"/>
          <p:nvPr>
            <p:ph idx="9" type="subTitle"/>
          </p:nvPr>
        </p:nvSpPr>
        <p:spPr>
          <a:xfrm>
            <a:off x="4211825" y="3877401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9" name="Google Shape;239;p19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240" name="Google Shape;240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19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246" name="Google Shape;246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4" name="Google Shape;254;p20"/>
          <p:cNvSpPr txBox="1"/>
          <p:nvPr>
            <p:ph hasCustomPrompt="1"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0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0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0"/>
          <p:cNvSpPr txBox="1"/>
          <p:nvPr>
            <p:ph hasCustomPrompt="1"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20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20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0"/>
          <p:cNvSpPr txBox="1"/>
          <p:nvPr>
            <p:ph hasCustomPrompt="1"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0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0"/>
          <p:cNvSpPr txBox="1"/>
          <p:nvPr>
            <p:ph hasCustomPrompt="1"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20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0"/>
          <p:cNvSpPr txBox="1"/>
          <p:nvPr>
            <p:ph hasCustomPrompt="1"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20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20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0"/>
          <p:cNvSpPr txBox="1"/>
          <p:nvPr>
            <p:ph hasCustomPrompt="1"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20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1" name="Google Shape;271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72" name="Google Shape;272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278" name="Google Shape;278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2" type="title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/>
          <p:nvPr>
            <p:ph idx="1" type="subTitle"/>
          </p:nvPr>
        </p:nvSpPr>
        <p:spPr>
          <a:xfrm>
            <a:off x="1410963" y="1499611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6" name="Google Shape;286;p21"/>
          <p:cNvSpPr txBox="1"/>
          <p:nvPr>
            <p:ph idx="2" type="subTitle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1"/>
          <p:cNvSpPr txBox="1"/>
          <p:nvPr>
            <p:ph idx="3" type="subTitle"/>
          </p:nvPr>
        </p:nvSpPr>
        <p:spPr>
          <a:xfrm>
            <a:off x="1410988" y="2526349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1"/>
          <p:cNvSpPr txBox="1"/>
          <p:nvPr>
            <p:ph idx="4" type="subTitle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1"/>
          <p:cNvSpPr txBox="1"/>
          <p:nvPr>
            <p:ph idx="5" type="subTitle"/>
          </p:nvPr>
        </p:nvSpPr>
        <p:spPr>
          <a:xfrm>
            <a:off x="5415963" y="1499611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1"/>
          <p:cNvSpPr txBox="1"/>
          <p:nvPr>
            <p:ph idx="6" type="subTitle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3210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1"/>
          <p:cNvSpPr txBox="1"/>
          <p:nvPr>
            <p:ph idx="7" type="subTitle"/>
          </p:nvPr>
        </p:nvSpPr>
        <p:spPr>
          <a:xfrm>
            <a:off x="1410963" y="3553089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1"/>
          <p:cNvSpPr txBox="1"/>
          <p:nvPr>
            <p:ph idx="8" type="subTitle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1"/>
          <p:cNvSpPr txBox="1"/>
          <p:nvPr>
            <p:ph idx="9" type="subTitle"/>
          </p:nvPr>
        </p:nvSpPr>
        <p:spPr>
          <a:xfrm>
            <a:off x="5415788" y="2526351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1"/>
          <p:cNvSpPr txBox="1"/>
          <p:nvPr>
            <p:ph idx="13" type="subTitle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1"/>
          <p:cNvSpPr txBox="1"/>
          <p:nvPr>
            <p:ph idx="14" type="subTitle"/>
          </p:nvPr>
        </p:nvSpPr>
        <p:spPr>
          <a:xfrm>
            <a:off x="5415963" y="3553087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1"/>
          <p:cNvSpPr txBox="1"/>
          <p:nvPr>
            <p:ph idx="15" type="subTitle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7" name="Google Shape;297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98" name="Google Shape;298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04" name="Google Shape;304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11" name="Google Shape;311;p22"/>
            <p:cNvSpPr/>
            <p:nvPr/>
          </p:nvSpPr>
          <p:spPr>
            <a:xfrm>
              <a:off x="8647339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8759904" y="2562003"/>
              <a:ext cx="65680" cy="30106"/>
            </a:xfrm>
            <a:custGeom>
              <a:rect b="b" l="l" r="r" t="t"/>
              <a:pathLst>
                <a:path extrusionOk="0" h="1035" w="2258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8872440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10089400" y="2205025"/>
              <a:ext cx="25" cy="50050"/>
            </a:xfrm>
            <a:custGeom>
              <a:rect b="b" l="l" r="r" t="t"/>
              <a:pathLst>
                <a:path extrusionOk="0" h="2002" w="1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8024127" y="984378"/>
              <a:ext cx="2502369" cy="1624275"/>
            </a:xfrm>
            <a:custGeom>
              <a:rect b="b" l="l" r="r" t="t"/>
              <a:pathLst>
                <a:path extrusionOk="0" h="55841" w="86029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8024127" y="984378"/>
              <a:ext cx="2502369" cy="262020"/>
            </a:xfrm>
            <a:custGeom>
              <a:rect b="b" l="l" r="r" t="t"/>
              <a:pathLst>
                <a:path extrusionOk="0" h="9008" w="86029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8125057" y="1324952"/>
              <a:ext cx="2305388" cy="1198318"/>
            </a:xfrm>
            <a:custGeom>
              <a:rect b="b" l="l" r="r" t="t"/>
              <a:pathLst>
                <a:path extrusionOk="0" h="41197" w="79257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8191986" y="1394818"/>
              <a:ext cx="54365" cy="110620"/>
            </a:xfrm>
            <a:custGeom>
              <a:rect b="b" l="l" r="r" t="t"/>
              <a:pathLst>
                <a:path extrusionOk="0" fill="none" h="3803" w="1869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8385062" y="1394818"/>
              <a:ext cx="55354" cy="110620"/>
            </a:xfrm>
            <a:custGeom>
              <a:rect b="b" l="l" r="r" t="t"/>
              <a:pathLst>
                <a:path extrusionOk="0" fill="none" h="3803" w="1903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8292887" y="1394818"/>
              <a:ext cx="43689" cy="120335"/>
            </a:xfrm>
            <a:custGeom>
              <a:rect b="b" l="l" r="r" t="t"/>
              <a:pathLst>
                <a:path extrusionOk="0" fill="none" h="4137" w="1502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8483055" y="1500548"/>
              <a:ext cx="31095" cy="31095"/>
            </a:xfrm>
            <a:custGeom>
              <a:rect b="b" l="l" r="r" t="t"/>
              <a:pathLst>
                <a:path extrusionOk="0" h="1069" w="1069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8528666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8593674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8219152" y="1627656"/>
              <a:ext cx="1656300" cy="29"/>
            </a:xfrm>
            <a:custGeom>
              <a:rect b="b" l="l" r="r" t="t"/>
              <a:pathLst>
                <a:path extrusionOk="0" fill="none" h="1" w="56942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9975312" y="1627656"/>
              <a:ext cx="128101" cy="29"/>
            </a:xfrm>
            <a:custGeom>
              <a:rect b="b" l="l" r="r" t="t"/>
              <a:pathLst>
                <a:path extrusionOk="0" fill="none" h="1" w="4404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10174205" y="1627656"/>
              <a:ext cx="163035" cy="29"/>
            </a:xfrm>
            <a:custGeom>
              <a:rect b="b" l="l" r="r" t="t"/>
              <a:pathLst>
                <a:path extrusionOk="0" fill="none" h="1" w="5605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8219152" y="1757673"/>
              <a:ext cx="1036300" cy="29"/>
            </a:xfrm>
            <a:custGeom>
              <a:rect b="b" l="l" r="r" t="t"/>
              <a:pathLst>
                <a:path extrusionOk="0" fill="none" h="1" w="35627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9408676" y="1757673"/>
              <a:ext cx="186335" cy="29"/>
            </a:xfrm>
            <a:custGeom>
              <a:rect b="b" l="l" r="r" t="t"/>
              <a:pathLst>
                <a:path extrusionOk="0" fill="none" h="1" w="6406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9090440" y="1832396"/>
              <a:ext cx="504581" cy="29"/>
            </a:xfrm>
            <a:custGeom>
              <a:rect b="b" l="l" r="r" t="t"/>
              <a:pathLst>
                <a:path extrusionOk="0" fill="none" h="1" w="17347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8919673" y="1832396"/>
              <a:ext cx="101923" cy="29"/>
            </a:xfrm>
            <a:custGeom>
              <a:rect b="b" l="l" r="r" t="t"/>
              <a:pathLst>
                <a:path extrusionOk="0" fill="none" h="1" w="3504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8737271" y="1832396"/>
              <a:ext cx="101894" cy="29"/>
            </a:xfrm>
            <a:custGeom>
              <a:rect b="b" l="l" r="r" t="t"/>
              <a:pathLst>
                <a:path extrusionOk="0" fill="none" h="1" w="3503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8555829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8373428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8373428" y="1923582"/>
              <a:ext cx="1570900" cy="29"/>
            </a:xfrm>
            <a:custGeom>
              <a:rect b="b" l="l" r="r" t="t"/>
              <a:pathLst>
                <a:path extrusionOk="0" fill="none" h="1" w="54006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8219152" y="1832396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8219152" y="1923582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8219152" y="2014798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8219152" y="2105984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10039331" y="1923582"/>
              <a:ext cx="216411" cy="29"/>
            </a:xfrm>
            <a:custGeom>
              <a:rect b="b" l="l" r="r" t="t"/>
              <a:pathLst>
                <a:path extrusionOk="0" fill="none" h="1" w="744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8369559" y="2014798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8369559" y="2107933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8369559" y="2202057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8369559" y="2295192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9090440" y="2295192"/>
              <a:ext cx="884929" cy="29"/>
            </a:xfrm>
            <a:custGeom>
              <a:rect b="b" l="l" r="r" t="t"/>
              <a:pathLst>
                <a:path extrusionOk="0" fill="none" h="1" w="30423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9615336" y="2202057"/>
              <a:ext cx="360016" cy="29"/>
            </a:xfrm>
            <a:custGeom>
              <a:rect b="b" l="l" r="r" t="t"/>
              <a:pathLst>
                <a:path extrusionOk="0" fill="none" h="1" w="12377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9832671" y="2105984"/>
              <a:ext cx="142674" cy="29"/>
            </a:xfrm>
            <a:custGeom>
              <a:rect b="b" l="l" r="r" t="t"/>
              <a:pathLst>
                <a:path extrusionOk="0" fill="none" h="1" w="4905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" name="Google Shape;347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48" name="Google Shape;348;p22"/>
            <p:cNvSpPr/>
            <p:nvPr/>
          </p:nvSpPr>
          <p:spPr>
            <a:xfrm>
              <a:off x="765827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7494000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782172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7970175" y="3087075"/>
              <a:ext cx="106775" cy="109250"/>
            </a:xfrm>
            <a:custGeom>
              <a:rect b="b" l="l" r="r" t="t"/>
              <a:pathLst>
                <a:path extrusionOk="0" h="4370" w="4271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7970175" y="3087075"/>
              <a:ext cx="106775" cy="106750"/>
            </a:xfrm>
            <a:custGeom>
              <a:rect b="b" l="l" r="r" t="t"/>
              <a:pathLst>
                <a:path extrusionOk="0" h="4270" w="4271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7980175" y="3096250"/>
              <a:ext cx="87600" cy="88400"/>
            </a:xfrm>
            <a:custGeom>
              <a:rect b="b" l="l" r="r" t="t"/>
              <a:pathLst>
                <a:path extrusionOk="0" h="3536" w="3504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7980175" y="3139600"/>
              <a:ext cx="87600" cy="45050"/>
            </a:xfrm>
            <a:custGeom>
              <a:rect b="b" l="l" r="r" t="t"/>
              <a:pathLst>
                <a:path extrusionOk="0" h="1802" w="3504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763160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775335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7478150" y="2827700"/>
              <a:ext cx="664675" cy="30900"/>
            </a:xfrm>
            <a:custGeom>
              <a:rect b="b" l="l" r="r" t="t"/>
              <a:pathLst>
                <a:path extrusionOk="0" h="1236" w="26587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7977675" y="2891100"/>
              <a:ext cx="130125" cy="31700"/>
            </a:xfrm>
            <a:custGeom>
              <a:rect b="b" l="l" r="r" t="t"/>
              <a:pathLst>
                <a:path extrusionOk="0" h="1268" w="5205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7840925" y="2891100"/>
              <a:ext cx="117600" cy="31700"/>
            </a:xfrm>
            <a:custGeom>
              <a:rect b="b" l="l" r="r" t="t"/>
              <a:pathLst>
                <a:path extrusionOk="0" h="1268" w="4704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7735850" y="2445775"/>
              <a:ext cx="619625" cy="520400"/>
            </a:xfrm>
            <a:custGeom>
              <a:rect b="b" l="l" r="r" t="t"/>
              <a:pathLst>
                <a:path extrusionOk="0" h="20816" w="24785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7435625" y="1671050"/>
              <a:ext cx="1062450" cy="1653700"/>
            </a:xfrm>
            <a:custGeom>
              <a:rect b="b" l="l" r="r" t="t"/>
              <a:pathLst>
                <a:path extrusionOk="0" h="66148" w="42498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7435625" y="1671050"/>
              <a:ext cx="1062450" cy="150125"/>
            </a:xfrm>
            <a:custGeom>
              <a:rect b="b" l="l" r="r" t="t"/>
              <a:pathLst>
                <a:path extrusionOk="0" h="6005" w="42498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7493175" y="1866200"/>
              <a:ext cx="949850" cy="1409350"/>
            </a:xfrm>
            <a:custGeom>
              <a:rect b="b" l="l" r="r" t="t"/>
              <a:pathLst>
                <a:path extrusionOk="0" h="56374" w="37994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7725000" y="1721075"/>
              <a:ext cx="50900" cy="25900"/>
            </a:xfrm>
            <a:custGeom>
              <a:rect b="b" l="l" r="r" t="t"/>
              <a:pathLst>
                <a:path extrusionOk="0" h="1036" w="2036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7539025" y="2031300"/>
              <a:ext cx="674675" cy="15875"/>
            </a:xfrm>
            <a:custGeom>
              <a:rect b="b" l="l" r="r" t="t"/>
              <a:pathLst>
                <a:path extrusionOk="0" h="635" w="2698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255375" y="2031300"/>
              <a:ext cx="65075" cy="15875"/>
            </a:xfrm>
            <a:custGeom>
              <a:rect b="b" l="l" r="r" t="t"/>
              <a:pathLst>
                <a:path extrusionOk="0" h="635" w="2603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345450" y="2031300"/>
              <a:ext cx="52550" cy="15875"/>
            </a:xfrm>
            <a:custGeom>
              <a:rect b="b" l="l" r="r" t="t"/>
              <a:pathLst>
                <a:path extrusionOk="0" h="635" w="2102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7539025" y="2105525"/>
              <a:ext cx="386150" cy="15875"/>
            </a:xfrm>
            <a:custGeom>
              <a:rect b="b" l="l" r="r" t="t"/>
              <a:pathLst>
                <a:path extrusionOk="0" h="635" w="1544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7931800" y="2105525"/>
              <a:ext cx="121800" cy="15875"/>
            </a:xfrm>
            <a:custGeom>
              <a:rect b="b" l="l" r="r" t="t"/>
              <a:pathLst>
                <a:path extrusionOk="0" h="635" w="4872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971850" y="2148050"/>
              <a:ext cx="81750" cy="16700"/>
            </a:xfrm>
            <a:custGeom>
              <a:rect b="b" l="l" r="r" t="t"/>
              <a:pathLst>
                <a:path extrusionOk="0" h="668" w="327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7931800" y="2148050"/>
              <a:ext cx="24225" cy="16700"/>
            </a:xfrm>
            <a:custGeom>
              <a:rect b="b" l="l" r="r" t="t"/>
              <a:pathLst>
                <a:path extrusionOk="0" h="668" w="969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7835900" y="2148050"/>
              <a:ext cx="73425" cy="16700"/>
            </a:xfrm>
            <a:custGeom>
              <a:rect b="b" l="l" r="r" t="t"/>
              <a:pathLst>
                <a:path extrusionOk="0" h="668" w="2937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773167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762742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7627425" y="2200600"/>
              <a:ext cx="626300" cy="15875"/>
            </a:xfrm>
            <a:custGeom>
              <a:rect b="b" l="l" r="r" t="t"/>
              <a:pathLst>
                <a:path extrusionOk="0" h="635" w="25052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7539025" y="214805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7539025" y="2200600"/>
              <a:ext cx="37550" cy="15875"/>
            </a:xfrm>
            <a:custGeom>
              <a:rect b="b" l="l" r="r" t="t"/>
              <a:pathLst>
                <a:path extrusionOk="0" h="635" w="1502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7539025" y="225230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7539025" y="2304850"/>
              <a:ext cx="37550" cy="15850"/>
            </a:xfrm>
            <a:custGeom>
              <a:rect b="b" l="l" r="r" t="t"/>
              <a:pathLst>
                <a:path extrusionOk="0" h="634" w="1502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8292075" y="2200600"/>
              <a:ext cx="91750" cy="15875"/>
            </a:xfrm>
            <a:custGeom>
              <a:rect b="b" l="l" r="r" t="t"/>
              <a:pathLst>
                <a:path extrusionOk="0" h="635" w="367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7624925" y="2252300"/>
              <a:ext cx="264375" cy="16700"/>
            </a:xfrm>
            <a:custGeom>
              <a:rect b="b" l="l" r="r" t="t"/>
              <a:pathLst>
                <a:path extrusionOk="0" h="668" w="10575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7971850" y="2412425"/>
              <a:ext cx="299400" cy="16700"/>
            </a:xfrm>
            <a:custGeom>
              <a:rect b="b" l="l" r="r" t="t"/>
              <a:pathLst>
                <a:path extrusionOk="0" h="668" w="11976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8049400" y="2359050"/>
              <a:ext cx="221850" cy="16700"/>
            </a:xfrm>
            <a:custGeom>
              <a:rect b="b" l="l" r="r" t="t"/>
              <a:pathLst>
                <a:path extrusionOk="0" h="668" w="8874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8173650" y="2304850"/>
              <a:ext cx="97600" cy="15850"/>
            </a:xfrm>
            <a:custGeom>
              <a:rect b="b" l="l" r="r" t="t"/>
              <a:pathLst>
                <a:path extrusionOk="0" h="634" w="3904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539025" y="1958750"/>
              <a:ext cx="312750" cy="15875"/>
            </a:xfrm>
            <a:custGeom>
              <a:rect b="b" l="l" r="r" t="t"/>
              <a:pathLst>
                <a:path extrusionOk="0" h="635" w="1251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539025" y="2539175"/>
              <a:ext cx="505400" cy="16700"/>
            </a:xfrm>
            <a:custGeom>
              <a:rect b="b" l="l" r="r" t="t"/>
              <a:pathLst>
                <a:path extrusionOk="0" h="668" w="20216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539025" y="2603375"/>
              <a:ext cx="505400" cy="16725"/>
            </a:xfrm>
            <a:custGeom>
              <a:rect b="b" l="l" r="r" t="t"/>
              <a:pathLst>
                <a:path extrusionOk="0" h="669" w="2021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539025" y="2667600"/>
              <a:ext cx="504550" cy="16700"/>
            </a:xfrm>
            <a:custGeom>
              <a:rect b="b" l="l" r="r" t="t"/>
              <a:pathLst>
                <a:path extrusionOk="0" h="668" w="20182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539025" y="3051200"/>
              <a:ext cx="504550" cy="15875"/>
            </a:xfrm>
            <a:custGeom>
              <a:rect b="b" l="l" r="r" t="t"/>
              <a:pathLst>
                <a:path extrusionOk="0" h="635" w="20182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998525" y="2464950"/>
              <a:ext cx="150125" cy="15875"/>
            </a:xfrm>
            <a:custGeom>
              <a:rect b="b" l="l" r="r" t="t"/>
              <a:pathLst>
                <a:path extrusionOk="0" h="635" w="6005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8197825" y="2464950"/>
              <a:ext cx="200175" cy="15875"/>
            </a:xfrm>
            <a:custGeom>
              <a:rect b="b" l="l" r="r" t="t"/>
              <a:pathLst>
                <a:path extrusionOk="0" h="635" w="8007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8197825" y="2539175"/>
              <a:ext cx="200175" cy="16700"/>
            </a:xfrm>
            <a:custGeom>
              <a:rect b="b" l="l" r="r" t="t"/>
              <a:pathLst>
                <a:path extrusionOk="0" h="668" w="8007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539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539025" y="3197150"/>
              <a:ext cx="76750" cy="16700"/>
            </a:xfrm>
            <a:custGeom>
              <a:rect b="b" l="l" r="r" t="t"/>
              <a:pathLst>
                <a:path extrusionOk="0" h="668" w="307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635775" y="3197150"/>
              <a:ext cx="469525" cy="16700"/>
            </a:xfrm>
            <a:custGeom>
              <a:rect b="b" l="l" r="r" t="t"/>
              <a:pathLst>
                <a:path extrusionOk="0" h="668" w="18781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657450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775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893450" y="3148775"/>
              <a:ext cx="75925" cy="15875"/>
            </a:xfrm>
            <a:custGeom>
              <a:rect b="b" l="l" r="r" t="t"/>
              <a:pathLst>
                <a:path extrusionOk="0" h="635" w="303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8011875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8129450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47875" y="3148775"/>
              <a:ext cx="51725" cy="15875"/>
            </a:xfrm>
            <a:custGeom>
              <a:rect b="b" l="l" r="r" t="t"/>
              <a:pathLst>
                <a:path extrusionOk="0" h="635" w="2069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089425" y="1209875"/>
              <a:ext cx="816450" cy="748075"/>
            </a:xfrm>
            <a:custGeom>
              <a:rect b="b" l="l" r="r" t="t"/>
              <a:pathLst>
                <a:path extrusionOk="0" h="29923" w="32658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8134450" y="1359150"/>
              <a:ext cx="729725" cy="561275"/>
            </a:xfrm>
            <a:custGeom>
              <a:rect b="b" l="l" r="r" t="t"/>
              <a:pathLst>
                <a:path extrusionOk="0" h="22451" w="29189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8169475" y="1485925"/>
              <a:ext cx="518725" cy="12525"/>
            </a:xfrm>
            <a:custGeom>
              <a:rect b="b" l="l" r="r" t="t"/>
              <a:pathLst>
                <a:path extrusionOk="0" h="501" w="2074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8719875" y="1485925"/>
              <a:ext cx="50050" cy="12525"/>
            </a:xfrm>
            <a:custGeom>
              <a:rect b="b" l="l" r="r" t="t"/>
              <a:pathLst>
                <a:path extrusionOk="0" h="501" w="2002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8169475" y="1543450"/>
              <a:ext cx="296900" cy="12550"/>
            </a:xfrm>
            <a:custGeom>
              <a:rect b="b" l="l" r="r" t="t"/>
              <a:pathLst>
                <a:path extrusionOk="0" h="502" w="11876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8470525" y="1543450"/>
              <a:ext cx="94275" cy="12550"/>
            </a:xfrm>
            <a:custGeom>
              <a:rect b="b" l="l" r="r" t="t"/>
              <a:pathLst>
                <a:path extrusionOk="0" h="502" w="3771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8502225" y="1576825"/>
              <a:ext cx="62575" cy="11700"/>
            </a:xfrm>
            <a:custGeom>
              <a:rect b="b" l="l" r="r" t="t"/>
              <a:pathLst>
                <a:path extrusionOk="0" h="468" w="2503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8471375" y="1576825"/>
              <a:ext cx="18350" cy="11700"/>
            </a:xfrm>
            <a:custGeom>
              <a:rect b="b" l="l" r="r" t="t"/>
              <a:pathLst>
                <a:path extrusionOk="0" h="468" w="734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8397150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8317075" y="1576825"/>
              <a:ext cx="56750" cy="11700"/>
            </a:xfrm>
            <a:custGeom>
              <a:rect b="b" l="l" r="r" t="t"/>
              <a:pathLst>
                <a:path extrusionOk="0" h="468" w="227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8237025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8237025" y="1616850"/>
              <a:ext cx="481200" cy="11700"/>
            </a:xfrm>
            <a:custGeom>
              <a:rect b="b" l="l" r="r" t="t"/>
              <a:pathLst>
                <a:path extrusionOk="0" h="468" w="19248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8169475" y="157682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169475" y="1616850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8169475" y="165687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8747400" y="1616850"/>
              <a:ext cx="70900" cy="11700"/>
            </a:xfrm>
            <a:custGeom>
              <a:rect b="b" l="l" r="r" t="t"/>
              <a:pathLst>
                <a:path extrusionOk="0" h="468" w="2836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235350" y="1656875"/>
              <a:ext cx="203525" cy="11700"/>
            </a:xfrm>
            <a:custGeom>
              <a:rect b="b" l="l" r="r" t="t"/>
              <a:pathLst>
                <a:path extrusionOk="0" h="468" w="8141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502225" y="1708575"/>
              <a:ext cx="229350" cy="12525"/>
            </a:xfrm>
            <a:custGeom>
              <a:rect b="b" l="l" r="r" t="t"/>
              <a:pathLst>
                <a:path extrusionOk="0" h="501" w="9174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8656500" y="1681050"/>
              <a:ext cx="75075" cy="12550"/>
            </a:xfrm>
            <a:custGeom>
              <a:rect b="b" l="l" r="r" t="t"/>
              <a:pathLst>
                <a:path extrusionOk="0" h="502" w="3003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8169475" y="1430875"/>
              <a:ext cx="240200" cy="12550"/>
            </a:xfrm>
            <a:custGeom>
              <a:rect b="b" l="l" r="r" t="t"/>
              <a:pathLst>
                <a:path extrusionOk="0" h="502" w="960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8169475" y="1821150"/>
              <a:ext cx="387800" cy="11700"/>
            </a:xfrm>
            <a:custGeom>
              <a:rect b="b" l="l" r="r" t="t"/>
              <a:pathLst>
                <a:path extrusionOk="0" h="468" w="1551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8522225" y="1749450"/>
              <a:ext cx="115125" cy="11700"/>
            </a:xfrm>
            <a:custGeom>
              <a:rect b="b" l="l" r="r" t="t"/>
              <a:pathLst>
                <a:path extrusionOk="0" h="468" w="4605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8675675" y="1749450"/>
              <a:ext cx="153475" cy="11700"/>
            </a:xfrm>
            <a:custGeom>
              <a:rect b="b" l="l" r="r" t="t"/>
              <a:pathLst>
                <a:path extrusionOk="0" h="468" w="613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8675675" y="1806150"/>
              <a:ext cx="153475" cy="12525"/>
            </a:xfrm>
            <a:custGeom>
              <a:rect b="b" l="l" r="r" t="t"/>
              <a:pathLst>
                <a:path extrusionOk="0" h="501" w="613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69475" y="1860350"/>
              <a:ext cx="58400" cy="12525"/>
            </a:xfrm>
            <a:custGeom>
              <a:rect b="b" l="l" r="r" t="t"/>
              <a:pathLst>
                <a:path extrusionOk="0" h="501" w="2336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242875" y="1860350"/>
              <a:ext cx="361100" cy="12525"/>
            </a:xfrm>
            <a:custGeom>
              <a:rect b="b" l="l" r="r" t="t"/>
              <a:pathLst>
                <a:path extrusionOk="0" h="501" w="14444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8" name="Google Shape;428;p22"/>
          <p:cNvSpPr txBox="1"/>
          <p:nvPr>
            <p:ph type="ctrTitle"/>
          </p:nvPr>
        </p:nvSpPr>
        <p:spPr>
          <a:xfrm>
            <a:off x="1887750" y="611725"/>
            <a:ext cx="5368500" cy="101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9" name="Google Shape;429;p22"/>
          <p:cNvSpPr txBox="1"/>
          <p:nvPr>
            <p:ph idx="1" type="subTitle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0" name="Google Shape;430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flipH="1" rot="10800000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flipH="1" rot="5400000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flipH="1" rot="-5400000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grpSp>
        <p:nvGrpSpPr>
          <p:cNvPr id="17" name="Google Shape;17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18" name="Google Shape;18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Google Shape;23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24" name="Google Shape;24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3" type="title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5" name="Google Shape;35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6" name="Google Shape;36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" name="Google Shape;41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2" name="Google Shape;42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9" name="Google Shape;49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50" name="Google Shape;50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56" name="Google Shape;56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/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" name="Google Shape;63;p7"/>
          <p:cNvSpPr txBox="1"/>
          <p:nvPr>
            <p:ph idx="1" type="body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6" name="Google Shape;66;p8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67" name="Google Shape;67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8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73" name="Google Shape;73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type="title"/>
          </p:nvPr>
        </p:nvSpPr>
        <p:spPr>
          <a:xfrm>
            <a:off x="1052800" y="1689450"/>
            <a:ext cx="2617200" cy="10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" name="Google Shape;80;p9"/>
          <p:cNvSpPr txBox="1"/>
          <p:nvPr>
            <p:ph idx="1" type="subTitle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1" name="Google Shape;81;p9"/>
          <p:cNvSpPr txBox="1"/>
          <p:nvPr>
            <p:ph idx="2" type="body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82" name="Google Shape;82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83" name="Google Shape;83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/>
          <p:nvPr>
            <p:ph type="title"/>
          </p:nvPr>
        </p:nvSpPr>
        <p:spPr>
          <a:xfrm>
            <a:off x="1552575" y="531500"/>
            <a:ext cx="47148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5.jp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5"/>
          <p:cNvSpPr txBox="1"/>
          <p:nvPr>
            <p:ph type="ctrTitle"/>
          </p:nvPr>
        </p:nvSpPr>
        <p:spPr>
          <a:xfrm>
            <a:off x="624375" y="571368"/>
            <a:ext cx="4079700" cy="240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Desarrollo aplicación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NEXA</a:t>
            </a:r>
            <a:endParaRPr/>
          </a:p>
        </p:txBody>
      </p:sp>
      <p:sp>
        <p:nvSpPr>
          <p:cNvPr id="474" name="Google Shape;474;p25"/>
          <p:cNvSpPr txBox="1"/>
          <p:nvPr>
            <p:ph idx="1" type="subTitle"/>
          </p:nvPr>
        </p:nvSpPr>
        <p:spPr>
          <a:xfrm>
            <a:off x="624375" y="3289928"/>
            <a:ext cx="2350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Integrantes: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Tihare Campusano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Yeremi Guerrero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Octavio Yañez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Carrera: Ingeniería en Informática – Sede Viña del Mar</a:t>
            </a:r>
            <a:endParaRPr sz="1000"/>
          </a:p>
        </p:txBody>
      </p:sp>
      <p:sp>
        <p:nvSpPr>
          <p:cNvPr id="475" name="Google Shape;475;p25"/>
          <p:cNvSpPr/>
          <p:nvPr/>
        </p:nvSpPr>
        <p:spPr>
          <a:xfrm>
            <a:off x="5562454" y="2609860"/>
            <a:ext cx="2584558" cy="1618980"/>
          </a:xfrm>
          <a:custGeom>
            <a:rect b="b" l="l" r="r" t="t"/>
            <a:pathLst>
              <a:path extrusionOk="0" h="61746" w="98572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5"/>
          <p:cNvSpPr/>
          <p:nvPr/>
        </p:nvSpPr>
        <p:spPr>
          <a:xfrm>
            <a:off x="5771505" y="2783908"/>
            <a:ext cx="2166454" cy="938519"/>
          </a:xfrm>
          <a:custGeom>
            <a:rect b="b" l="l" r="r" t="t"/>
            <a:pathLst>
              <a:path extrusionOk="0" h="35794" w="82626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25"/>
          <p:cNvSpPr/>
          <p:nvPr/>
        </p:nvSpPr>
        <p:spPr>
          <a:xfrm>
            <a:off x="6539407" y="3397900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25"/>
          <p:cNvSpPr/>
          <p:nvPr/>
        </p:nvSpPr>
        <p:spPr>
          <a:xfrm>
            <a:off x="6539407" y="3086538"/>
            <a:ext cx="125987" cy="13136"/>
          </a:xfrm>
          <a:custGeom>
            <a:rect b="b" l="l" r="r" t="t"/>
            <a:pathLst>
              <a:path extrusionOk="0" h="501" w="4805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5"/>
          <p:cNvSpPr/>
          <p:nvPr/>
        </p:nvSpPr>
        <p:spPr>
          <a:xfrm>
            <a:off x="6539407" y="2943089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5"/>
          <p:cNvSpPr/>
          <p:nvPr/>
        </p:nvSpPr>
        <p:spPr>
          <a:xfrm>
            <a:off x="6539407" y="3242232"/>
            <a:ext cx="125987" cy="12271"/>
          </a:xfrm>
          <a:custGeom>
            <a:rect b="b" l="l" r="r" t="t"/>
            <a:pathLst>
              <a:path extrusionOk="0" h="468" w="4805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5"/>
          <p:cNvSpPr/>
          <p:nvPr/>
        </p:nvSpPr>
        <p:spPr>
          <a:xfrm>
            <a:off x="6023400" y="3242232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5"/>
          <p:cNvSpPr/>
          <p:nvPr/>
        </p:nvSpPr>
        <p:spPr>
          <a:xfrm>
            <a:off x="6539407" y="2849510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5"/>
          <p:cNvSpPr/>
          <p:nvPr/>
        </p:nvSpPr>
        <p:spPr>
          <a:xfrm>
            <a:off x="6023400" y="2943089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25"/>
          <p:cNvSpPr/>
          <p:nvPr/>
        </p:nvSpPr>
        <p:spPr>
          <a:xfrm>
            <a:off x="5851082" y="3086538"/>
            <a:ext cx="299144" cy="13136"/>
          </a:xfrm>
          <a:custGeom>
            <a:rect b="b" l="l" r="r" t="t"/>
            <a:pathLst>
              <a:path extrusionOk="0" h="501" w="11409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25"/>
          <p:cNvSpPr/>
          <p:nvPr/>
        </p:nvSpPr>
        <p:spPr>
          <a:xfrm>
            <a:off x="6023400" y="3553593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5"/>
          <p:cNvSpPr/>
          <p:nvPr/>
        </p:nvSpPr>
        <p:spPr>
          <a:xfrm>
            <a:off x="6023400" y="3397900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5"/>
          <p:cNvSpPr/>
          <p:nvPr/>
        </p:nvSpPr>
        <p:spPr>
          <a:xfrm>
            <a:off x="6023400" y="2849510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5"/>
          <p:cNvSpPr/>
          <p:nvPr/>
        </p:nvSpPr>
        <p:spPr>
          <a:xfrm>
            <a:off x="6882259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5"/>
          <p:cNvSpPr/>
          <p:nvPr/>
        </p:nvSpPr>
        <p:spPr>
          <a:xfrm>
            <a:off x="6882259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5"/>
          <p:cNvSpPr/>
          <p:nvPr/>
        </p:nvSpPr>
        <p:spPr>
          <a:xfrm>
            <a:off x="6882259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5"/>
          <p:cNvSpPr/>
          <p:nvPr/>
        </p:nvSpPr>
        <p:spPr>
          <a:xfrm>
            <a:off x="6710833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5"/>
          <p:cNvSpPr/>
          <p:nvPr/>
        </p:nvSpPr>
        <p:spPr>
          <a:xfrm>
            <a:off x="6710833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5"/>
          <p:cNvSpPr/>
          <p:nvPr/>
        </p:nvSpPr>
        <p:spPr>
          <a:xfrm>
            <a:off x="6710833" y="3242232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5"/>
          <p:cNvSpPr/>
          <p:nvPr/>
        </p:nvSpPr>
        <p:spPr>
          <a:xfrm>
            <a:off x="6882259" y="3242232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5"/>
          <p:cNvSpPr/>
          <p:nvPr/>
        </p:nvSpPr>
        <p:spPr>
          <a:xfrm>
            <a:off x="6710833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5"/>
          <p:cNvSpPr/>
          <p:nvPr/>
        </p:nvSpPr>
        <p:spPr>
          <a:xfrm>
            <a:off x="6710833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5"/>
          <p:cNvSpPr/>
          <p:nvPr/>
        </p:nvSpPr>
        <p:spPr>
          <a:xfrm>
            <a:off x="6882259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5"/>
          <p:cNvSpPr/>
          <p:nvPr/>
        </p:nvSpPr>
        <p:spPr>
          <a:xfrm>
            <a:off x="6539407" y="3553593"/>
            <a:ext cx="814315" cy="13136"/>
          </a:xfrm>
          <a:custGeom>
            <a:rect b="b" l="l" r="r" t="t"/>
            <a:pathLst>
              <a:path extrusionOk="0" h="501" w="31057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5"/>
          <p:cNvSpPr/>
          <p:nvPr/>
        </p:nvSpPr>
        <p:spPr>
          <a:xfrm>
            <a:off x="6367116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5"/>
          <p:cNvSpPr/>
          <p:nvPr/>
        </p:nvSpPr>
        <p:spPr>
          <a:xfrm>
            <a:off x="6194825" y="2849510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5"/>
          <p:cNvSpPr/>
          <p:nvPr/>
        </p:nvSpPr>
        <p:spPr>
          <a:xfrm>
            <a:off x="6367116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5"/>
          <p:cNvSpPr/>
          <p:nvPr/>
        </p:nvSpPr>
        <p:spPr>
          <a:xfrm>
            <a:off x="6194825" y="355359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5"/>
          <p:cNvSpPr/>
          <p:nvPr/>
        </p:nvSpPr>
        <p:spPr>
          <a:xfrm>
            <a:off x="6194825" y="2943089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5"/>
          <p:cNvSpPr/>
          <p:nvPr/>
        </p:nvSpPr>
        <p:spPr>
          <a:xfrm>
            <a:off x="6194825" y="3397900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5"/>
          <p:cNvSpPr/>
          <p:nvPr/>
        </p:nvSpPr>
        <p:spPr>
          <a:xfrm>
            <a:off x="6194825" y="3086538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5"/>
          <p:cNvSpPr/>
          <p:nvPr/>
        </p:nvSpPr>
        <p:spPr>
          <a:xfrm>
            <a:off x="6194825" y="3242232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5"/>
          <p:cNvSpPr/>
          <p:nvPr/>
        </p:nvSpPr>
        <p:spPr>
          <a:xfrm>
            <a:off x="6367116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25"/>
          <p:cNvSpPr/>
          <p:nvPr/>
        </p:nvSpPr>
        <p:spPr>
          <a:xfrm>
            <a:off x="6367116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5"/>
          <p:cNvSpPr/>
          <p:nvPr/>
        </p:nvSpPr>
        <p:spPr>
          <a:xfrm>
            <a:off x="6367116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5"/>
          <p:cNvSpPr/>
          <p:nvPr/>
        </p:nvSpPr>
        <p:spPr>
          <a:xfrm>
            <a:off x="6367116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5"/>
          <p:cNvSpPr/>
          <p:nvPr/>
        </p:nvSpPr>
        <p:spPr>
          <a:xfrm>
            <a:off x="6527163" y="3773998"/>
            <a:ext cx="649889" cy="380478"/>
          </a:xfrm>
          <a:custGeom>
            <a:rect b="b" l="l" r="r" t="t"/>
            <a:pathLst>
              <a:path extrusionOk="0" h="14511" w="24786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5"/>
          <p:cNvSpPr/>
          <p:nvPr/>
        </p:nvSpPr>
        <p:spPr>
          <a:xfrm>
            <a:off x="5851082" y="2849510"/>
            <a:ext cx="2017786" cy="822181"/>
          </a:xfrm>
          <a:custGeom>
            <a:rect b="b" l="l" r="r" t="t"/>
            <a:pathLst>
              <a:path extrusionOk="0" h="31357" w="76956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5"/>
          <p:cNvSpPr/>
          <p:nvPr/>
        </p:nvSpPr>
        <p:spPr>
          <a:xfrm>
            <a:off x="5851082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5"/>
          <p:cNvSpPr/>
          <p:nvPr/>
        </p:nvSpPr>
        <p:spPr>
          <a:xfrm>
            <a:off x="5851082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5"/>
          <p:cNvSpPr/>
          <p:nvPr/>
        </p:nvSpPr>
        <p:spPr>
          <a:xfrm>
            <a:off x="5851082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5"/>
          <p:cNvSpPr/>
          <p:nvPr/>
        </p:nvSpPr>
        <p:spPr>
          <a:xfrm>
            <a:off x="5851082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7054576" y="3397900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7054576" y="3086538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5"/>
          <p:cNvSpPr/>
          <p:nvPr/>
        </p:nvSpPr>
        <p:spPr>
          <a:xfrm>
            <a:off x="7054576" y="3242232"/>
            <a:ext cx="126826" cy="12271"/>
          </a:xfrm>
          <a:custGeom>
            <a:rect b="b" l="l" r="r" t="t"/>
            <a:pathLst>
              <a:path extrusionOk="0" h="468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5"/>
          <p:cNvSpPr/>
          <p:nvPr/>
        </p:nvSpPr>
        <p:spPr>
          <a:xfrm>
            <a:off x="7570584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5"/>
          <p:cNvSpPr/>
          <p:nvPr/>
        </p:nvSpPr>
        <p:spPr>
          <a:xfrm>
            <a:off x="7054576" y="2943089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5"/>
          <p:cNvSpPr/>
          <p:nvPr/>
        </p:nvSpPr>
        <p:spPr>
          <a:xfrm>
            <a:off x="7054576" y="2849510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5"/>
          <p:cNvSpPr/>
          <p:nvPr/>
        </p:nvSpPr>
        <p:spPr>
          <a:xfrm>
            <a:off x="7570584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5"/>
          <p:cNvSpPr/>
          <p:nvPr/>
        </p:nvSpPr>
        <p:spPr>
          <a:xfrm>
            <a:off x="7398293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5"/>
          <p:cNvSpPr/>
          <p:nvPr/>
        </p:nvSpPr>
        <p:spPr>
          <a:xfrm>
            <a:off x="7398293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5"/>
          <p:cNvSpPr/>
          <p:nvPr/>
        </p:nvSpPr>
        <p:spPr>
          <a:xfrm>
            <a:off x="7398293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5"/>
          <p:cNvSpPr/>
          <p:nvPr/>
        </p:nvSpPr>
        <p:spPr>
          <a:xfrm>
            <a:off x="7398293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5"/>
          <p:cNvSpPr/>
          <p:nvPr/>
        </p:nvSpPr>
        <p:spPr>
          <a:xfrm>
            <a:off x="7398293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5"/>
          <p:cNvSpPr/>
          <p:nvPr/>
        </p:nvSpPr>
        <p:spPr>
          <a:xfrm>
            <a:off x="7398293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5"/>
          <p:cNvSpPr/>
          <p:nvPr/>
        </p:nvSpPr>
        <p:spPr>
          <a:xfrm>
            <a:off x="7742010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5"/>
          <p:cNvSpPr/>
          <p:nvPr/>
        </p:nvSpPr>
        <p:spPr>
          <a:xfrm>
            <a:off x="7570584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5"/>
          <p:cNvSpPr/>
          <p:nvPr/>
        </p:nvSpPr>
        <p:spPr>
          <a:xfrm>
            <a:off x="7226867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5"/>
          <p:cNvSpPr/>
          <p:nvPr/>
        </p:nvSpPr>
        <p:spPr>
          <a:xfrm>
            <a:off x="7570584" y="3086538"/>
            <a:ext cx="298279" cy="13136"/>
          </a:xfrm>
          <a:custGeom>
            <a:rect b="b" l="l" r="r" t="t"/>
            <a:pathLst>
              <a:path extrusionOk="0" h="501" w="11376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5"/>
          <p:cNvSpPr/>
          <p:nvPr/>
        </p:nvSpPr>
        <p:spPr>
          <a:xfrm>
            <a:off x="7570584" y="2943089"/>
            <a:ext cx="298279" cy="13162"/>
          </a:xfrm>
          <a:custGeom>
            <a:rect b="b" l="l" r="r" t="t"/>
            <a:pathLst>
              <a:path extrusionOk="0" h="502" w="11376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5"/>
          <p:cNvSpPr/>
          <p:nvPr/>
        </p:nvSpPr>
        <p:spPr>
          <a:xfrm>
            <a:off x="7742010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5"/>
          <p:cNvSpPr/>
          <p:nvPr/>
        </p:nvSpPr>
        <p:spPr>
          <a:xfrm>
            <a:off x="7570584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5"/>
          <p:cNvSpPr/>
          <p:nvPr/>
        </p:nvSpPr>
        <p:spPr>
          <a:xfrm>
            <a:off x="7742010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5"/>
          <p:cNvSpPr/>
          <p:nvPr/>
        </p:nvSpPr>
        <p:spPr>
          <a:xfrm>
            <a:off x="7226867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5"/>
          <p:cNvSpPr/>
          <p:nvPr/>
        </p:nvSpPr>
        <p:spPr>
          <a:xfrm>
            <a:off x="7226867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5"/>
          <p:cNvSpPr/>
          <p:nvPr/>
        </p:nvSpPr>
        <p:spPr>
          <a:xfrm>
            <a:off x="7226867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5"/>
          <p:cNvSpPr/>
          <p:nvPr/>
        </p:nvSpPr>
        <p:spPr>
          <a:xfrm>
            <a:off x="7226867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5"/>
          <p:cNvSpPr/>
          <p:nvPr/>
        </p:nvSpPr>
        <p:spPr>
          <a:xfrm>
            <a:off x="7897704" y="2654486"/>
            <a:ext cx="111986" cy="114581"/>
          </a:xfrm>
          <a:custGeom>
            <a:rect b="b" l="l" r="r" t="t"/>
            <a:pathLst>
              <a:path extrusionOk="0" h="4370" w="4271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5"/>
          <p:cNvSpPr/>
          <p:nvPr/>
        </p:nvSpPr>
        <p:spPr>
          <a:xfrm>
            <a:off x="7897704" y="2654486"/>
            <a:ext cx="111986" cy="111959"/>
          </a:xfrm>
          <a:custGeom>
            <a:rect b="b" l="l" r="r" t="t"/>
            <a:pathLst>
              <a:path extrusionOk="0" h="4270" w="4271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5"/>
          <p:cNvSpPr/>
          <p:nvPr/>
        </p:nvSpPr>
        <p:spPr>
          <a:xfrm>
            <a:off x="7908192" y="2664109"/>
            <a:ext cx="91875" cy="92714"/>
          </a:xfrm>
          <a:custGeom>
            <a:rect b="b" l="l" r="r" t="t"/>
            <a:pathLst>
              <a:path extrusionOk="0" h="3536" w="3504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5"/>
          <p:cNvSpPr/>
          <p:nvPr/>
        </p:nvSpPr>
        <p:spPr>
          <a:xfrm>
            <a:off x="7908192" y="2709574"/>
            <a:ext cx="91875" cy="47248"/>
          </a:xfrm>
          <a:custGeom>
            <a:rect b="b" l="l" r="r" t="t"/>
            <a:pathLst>
              <a:path extrusionOk="0" h="1802" w="3504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5"/>
          <p:cNvSpPr/>
          <p:nvPr/>
        </p:nvSpPr>
        <p:spPr>
          <a:xfrm>
            <a:off x="5381210" y="2583696"/>
            <a:ext cx="68916" cy="31575"/>
          </a:xfrm>
          <a:custGeom>
            <a:rect b="b" l="l" r="r" t="t"/>
            <a:pathLst>
              <a:path extrusionOk="0" h="1035" w="2259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5"/>
          <p:cNvSpPr/>
          <p:nvPr/>
        </p:nvSpPr>
        <p:spPr>
          <a:xfrm>
            <a:off x="5499268" y="2583696"/>
            <a:ext cx="68886" cy="31575"/>
          </a:xfrm>
          <a:custGeom>
            <a:rect b="b" l="l" r="r" t="t"/>
            <a:pathLst>
              <a:path extrusionOk="0" h="1035" w="2258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5"/>
          <p:cNvSpPr/>
          <p:nvPr/>
        </p:nvSpPr>
        <p:spPr>
          <a:xfrm>
            <a:off x="5617295" y="2583696"/>
            <a:ext cx="68916" cy="31575"/>
          </a:xfrm>
          <a:custGeom>
            <a:rect b="b" l="l" r="r" t="t"/>
            <a:pathLst>
              <a:path extrusionOk="0" h="1035" w="2259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5"/>
          <p:cNvSpPr/>
          <p:nvPr/>
        </p:nvSpPr>
        <p:spPr>
          <a:xfrm>
            <a:off x="6893638" y="2209298"/>
            <a:ext cx="26" cy="52492"/>
          </a:xfrm>
          <a:custGeom>
            <a:rect b="b" l="l" r="r" t="t"/>
            <a:pathLst>
              <a:path extrusionOk="0" h="2002" w="1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7542607" y="2216570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5"/>
          <p:cNvSpPr/>
          <p:nvPr/>
        </p:nvSpPr>
        <p:spPr>
          <a:xfrm>
            <a:off x="7670298" y="2216570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5"/>
          <p:cNvSpPr/>
          <p:nvPr/>
        </p:nvSpPr>
        <p:spPr>
          <a:xfrm>
            <a:off x="7381670" y="2405485"/>
            <a:ext cx="697111" cy="32408"/>
          </a:xfrm>
          <a:custGeom>
            <a:rect b="b" l="l" r="r" t="t"/>
            <a:pathLst>
              <a:path extrusionOk="0" h="1236" w="26587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5"/>
          <p:cNvSpPr/>
          <p:nvPr/>
        </p:nvSpPr>
        <p:spPr>
          <a:xfrm>
            <a:off x="7905570" y="2471979"/>
            <a:ext cx="136475" cy="33247"/>
          </a:xfrm>
          <a:custGeom>
            <a:rect b="b" l="l" r="r" t="t"/>
            <a:pathLst>
              <a:path extrusionOk="0" h="1268" w="5205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>
            <a:off x="7762147" y="2471979"/>
            <a:ext cx="123339" cy="33247"/>
          </a:xfrm>
          <a:custGeom>
            <a:rect b="b" l="l" r="r" t="t"/>
            <a:pathLst>
              <a:path extrusionOk="0" h="1268" w="4704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7651944" y="2004923"/>
            <a:ext cx="649863" cy="545796"/>
          </a:xfrm>
          <a:custGeom>
            <a:rect b="b" l="l" r="r" t="t"/>
            <a:pathLst>
              <a:path extrusionOk="0" h="20816" w="24785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5"/>
          <p:cNvSpPr/>
          <p:nvPr/>
        </p:nvSpPr>
        <p:spPr>
          <a:xfrm>
            <a:off x="4727588" y="929087"/>
            <a:ext cx="2624530" cy="1703569"/>
          </a:xfrm>
          <a:custGeom>
            <a:rect b="b" l="l" r="r" t="t"/>
            <a:pathLst>
              <a:path extrusionOk="0" h="55841" w="86029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5"/>
          <p:cNvSpPr/>
          <p:nvPr/>
        </p:nvSpPr>
        <p:spPr>
          <a:xfrm>
            <a:off x="4727588" y="929087"/>
            <a:ext cx="2624530" cy="274812"/>
          </a:xfrm>
          <a:custGeom>
            <a:rect b="b" l="l" r="r" t="t"/>
            <a:pathLst>
              <a:path extrusionOk="0" h="9008" w="86029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5"/>
          <p:cNvSpPr/>
          <p:nvPr/>
        </p:nvSpPr>
        <p:spPr>
          <a:xfrm>
            <a:off x="4833443" y="1286280"/>
            <a:ext cx="2417933" cy="1256817"/>
          </a:xfrm>
          <a:custGeom>
            <a:rect b="b" l="l" r="r" t="t"/>
            <a:pathLst>
              <a:path extrusionOk="0" h="41197" w="79257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5"/>
          <p:cNvSpPr/>
          <p:nvPr/>
        </p:nvSpPr>
        <p:spPr>
          <a:xfrm>
            <a:off x="4903637" y="1359555"/>
            <a:ext cx="57019" cy="116020"/>
          </a:xfrm>
          <a:custGeom>
            <a:rect b="b" l="l" r="r" t="t"/>
            <a:pathLst>
              <a:path extrusionOk="0" fill="none" h="3803" w="1869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5"/>
          <p:cNvSpPr/>
          <p:nvPr/>
        </p:nvSpPr>
        <p:spPr>
          <a:xfrm>
            <a:off x="5106135" y="1359555"/>
            <a:ext cx="58056" cy="116020"/>
          </a:xfrm>
          <a:custGeom>
            <a:rect b="b" l="l" r="r" t="t"/>
            <a:pathLst>
              <a:path extrusionOk="0" fill="none" h="3803" w="1903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5"/>
          <p:cNvSpPr/>
          <p:nvPr/>
        </p:nvSpPr>
        <p:spPr>
          <a:xfrm>
            <a:off x="5009462" y="1359555"/>
            <a:ext cx="45822" cy="126210"/>
          </a:xfrm>
          <a:custGeom>
            <a:rect b="b" l="l" r="r" t="t"/>
            <a:pathLst>
              <a:path extrusionOk="0" fill="none" h="4137" w="1502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/>
          <p:nvPr/>
        </p:nvSpPr>
        <p:spPr>
          <a:xfrm>
            <a:off x="5208909" y="1470444"/>
            <a:ext cx="32613" cy="32613"/>
          </a:xfrm>
          <a:custGeom>
            <a:rect b="b" l="l" r="r" t="t"/>
            <a:pathLst>
              <a:path extrusionOk="0" h="1069" w="1069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5"/>
          <p:cNvSpPr/>
          <p:nvPr/>
        </p:nvSpPr>
        <p:spPr>
          <a:xfrm>
            <a:off x="5256746" y="1470444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5"/>
          <p:cNvSpPr/>
          <p:nvPr/>
        </p:nvSpPr>
        <p:spPr>
          <a:xfrm>
            <a:off x="5324927" y="1470444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5"/>
          <p:cNvSpPr/>
          <p:nvPr/>
        </p:nvSpPr>
        <p:spPr>
          <a:xfrm>
            <a:off x="4932129" y="1603755"/>
            <a:ext cx="1737158" cy="31"/>
          </a:xfrm>
          <a:custGeom>
            <a:rect b="b" l="l" r="r" t="t"/>
            <a:pathLst>
              <a:path extrusionOk="0" fill="none" h="1" w="56942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5"/>
          <p:cNvSpPr/>
          <p:nvPr/>
        </p:nvSpPr>
        <p:spPr>
          <a:xfrm>
            <a:off x="6773983" y="1603755"/>
            <a:ext cx="134355" cy="31"/>
          </a:xfrm>
          <a:custGeom>
            <a:rect b="b" l="l" r="r" t="t"/>
            <a:pathLst>
              <a:path extrusionOk="0" fill="none" h="1" w="4404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5"/>
          <p:cNvSpPr/>
          <p:nvPr/>
        </p:nvSpPr>
        <p:spPr>
          <a:xfrm>
            <a:off x="6982582" y="1603755"/>
            <a:ext cx="170995" cy="31"/>
          </a:xfrm>
          <a:custGeom>
            <a:rect b="b" l="l" r="r" t="t"/>
            <a:pathLst>
              <a:path extrusionOk="0" fill="none" h="1" w="5605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5"/>
          <p:cNvSpPr/>
          <p:nvPr/>
        </p:nvSpPr>
        <p:spPr>
          <a:xfrm>
            <a:off x="4932129" y="1740116"/>
            <a:ext cx="1086891" cy="31"/>
          </a:xfrm>
          <a:custGeom>
            <a:rect b="b" l="l" r="r" t="t"/>
            <a:pathLst>
              <a:path extrusionOk="0" fill="none" h="1" w="35627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5"/>
          <p:cNvSpPr/>
          <p:nvPr/>
        </p:nvSpPr>
        <p:spPr>
          <a:xfrm>
            <a:off x="6179698" y="1740116"/>
            <a:ext cx="195431" cy="31"/>
          </a:xfrm>
          <a:custGeom>
            <a:rect b="b" l="l" r="r" t="t"/>
            <a:pathLst>
              <a:path extrusionOk="0" fill="none" h="1" w="6406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5"/>
          <p:cNvSpPr/>
          <p:nvPr/>
        </p:nvSpPr>
        <p:spPr>
          <a:xfrm>
            <a:off x="5845933" y="1818486"/>
            <a:ext cx="529214" cy="31"/>
          </a:xfrm>
          <a:custGeom>
            <a:rect b="b" l="l" r="r" t="t"/>
            <a:pathLst>
              <a:path extrusionOk="0" fill="none" h="1" w="17347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5"/>
          <p:cNvSpPr/>
          <p:nvPr/>
        </p:nvSpPr>
        <p:spPr>
          <a:xfrm>
            <a:off x="5666833" y="1818486"/>
            <a:ext cx="106898" cy="31"/>
          </a:xfrm>
          <a:custGeom>
            <a:rect b="b" l="l" r="r" t="t"/>
            <a:pathLst>
              <a:path extrusionOk="0" fill="none" h="1" w="3504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5475531" y="1818486"/>
            <a:ext cx="106868" cy="31"/>
          </a:xfrm>
          <a:custGeom>
            <a:rect b="b" l="l" r="r" t="t"/>
            <a:pathLst>
              <a:path extrusionOk="0" fill="none" h="1" w="3503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5"/>
          <p:cNvSpPr/>
          <p:nvPr/>
        </p:nvSpPr>
        <p:spPr>
          <a:xfrm>
            <a:off x="5285235" y="1818486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5"/>
          <p:cNvSpPr/>
          <p:nvPr/>
        </p:nvSpPr>
        <p:spPr>
          <a:xfrm>
            <a:off x="5093933" y="1818486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5"/>
          <p:cNvSpPr/>
          <p:nvPr/>
        </p:nvSpPr>
        <p:spPr>
          <a:xfrm>
            <a:off x="5093933" y="1914122"/>
            <a:ext cx="1647588" cy="31"/>
          </a:xfrm>
          <a:custGeom>
            <a:rect b="b" l="l" r="r" t="t"/>
            <a:pathLst>
              <a:path extrusionOk="0" fill="none" h="1" w="54006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5"/>
          <p:cNvSpPr/>
          <p:nvPr/>
        </p:nvSpPr>
        <p:spPr>
          <a:xfrm>
            <a:off x="4932129" y="1818486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5"/>
          <p:cNvSpPr/>
          <p:nvPr/>
        </p:nvSpPr>
        <p:spPr>
          <a:xfrm>
            <a:off x="4932129" y="1914122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5"/>
          <p:cNvSpPr/>
          <p:nvPr/>
        </p:nvSpPr>
        <p:spPr>
          <a:xfrm>
            <a:off x="4932129" y="2009788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5"/>
          <p:cNvSpPr/>
          <p:nvPr/>
        </p:nvSpPr>
        <p:spPr>
          <a:xfrm>
            <a:off x="4932129" y="2105424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5"/>
          <p:cNvSpPr/>
          <p:nvPr/>
        </p:nvSpPr>
        <p:spPr>
          <a:xfrm>
            <a:off x="6841126" y="1914122"/>
            <a:ext cx="226976" cy="31"/>
          </a:xfrm>
          <a:custGeom>
            <a:rect b="b" l="l" r="r" t="t"/>
            <a:pathLst>
              <a:path extrusionOk="0" fill="none" h="1" w="744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5"/>
          <p:cNvSpPr/>
          <p:nvPr/>
        </p:nvSpPr>
        <p:spPr>
          <a:xfrm>
            <a:off x="5089875" y="2009788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5"/>
          <p:cNvSpPr/>
          <p:nvPr/>
        </p:nvSpPr>
        <p:spPr>
          <a:xfrm>
            <a:off x="5089875" y="2107468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5"/>
          <p:cNvSpPr/>
          <p:nvPr/>
        </p:nvSpPr>
        <p:spPr>
          <a:xfrm>
            <a:off x="5089875" y="2206185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5"/>
          <p:cNvSpPr/>
          <p:nvPr/>
        </p:nvSpPr>
        <p:spPr>
          <a:xfrm>
            <a:off x="5089875" y="2303865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5"/>
          <p:cNvSpPr/>
          <p:nvPr/>
        </p:nvSpPr>
        <p:spPr>
          <a:xfrm>
            <a:off x="5845933" y="2303865"/>
            <a:ext cx="928130" cy="31"/>
          </a:xfrm>
          <a:custGeom>
            <a:rect b="b" l="l" r="r" t="t"/>
            <a:pathLst>
              <a:path extrusionOk="0" fill="none" h="1" w="30423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5"/>
          <p:cNvSpPr/>
          <p:nvPr/>
        </p:nvSpPr>
        <p:spPr>
          <a:xfrm>
            <a:off x="6396442" y="2206185"/>
            <a:ext cx="377591" cy="31"/>
          </a:xfrm>
          <a:custGeom>
            <a:rect b="b" l="l" r="r" t="t"/>
            <a:pathLst>
              <a:path extrusionOk="0" fill="none" h="1" w="12377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5"/>
          <p:cNvSpPr/>
          <p:nvPr/>
        </p:nvSpPr>
        <p:spPr>
          <a:xfrm>
            <a:off x="6624382" y="2105424"/>
            <a:ext cx="149639" cy="31"/>
          </a:xfrm>
          <a:custGeom>
            <a:rect b="b" l="l" r="r" t="t"/>
            <a:pathLst>
              <a:path extrusionOk="0" fill="none" h="1" w="4905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5"/>
          <p:cNvSpPr/>
          <p:nvPr/>
        </p:nvSpPr>
        <p:spPr>
          <a:xfrm>
            <a:off x="7337070" y="1192394"/>
            <a:ext cx="1114298" cy="1734401"/>
          </a:xfrm>
          <a:custGeom>
            <a:rect b="b" l="l" r="r" t="t"/>
            <a:pathLst>
              <a:path extrusionOk="0" h="66148" w="42498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5"/>
          <p:cNvSpPr/>
          <p:nvPr/>
        </p:nvSpPr>
        <p:spPr>
          <a:xfrm>
            <a:off x="7337070" y="1192394"/>
            <a:ext cx="1114298" cy="157451"/>
          </a:xfrm>
          <a:custGeom>
            <a:rect b="b" l="l" r="r" t="t"/>
            <a:pathLst>
              <a:path extrusionOk="0" h="6005" w="42498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5"/>
          <p:cNvSpPr/>
          <p:nvPr/>
        </p:nvSpPr>
        <p:spPr>
          <a:xfrm>
            <a:off x="7397428" y="1397067"/>
            <a:ext cx="996203" cy="1478126"/>
          </a:xfrm>
          <a:custGeom>
            <a:rect b="b" l="l" r="r" t="t"/>
            <a:pathLst>
              <a:path extrusionOk="0" h="56374" w="37994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5"/>
          <p:cNvSpPr/>
          <p:nvPr/>
        </p:nvSpPr>
        <p:spPr>
          <a:xfrm>
            <a:off x="7640565" y="1244860"/>
            <a:ext cx="53384" cy="27164"/>
          </a:xfrm>
          <a:custGeom>
            <a:rect b="b" l="l" r="r" t="t"/>
            <a:pathLst>
              <a:path extrusionOk="0" h="1036" w="2036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5"/>
          <p:cNvSpPr/>
          <p:nvPr/>
        </p:nvSpPr>
        <p:spPr>
          <a:xfrm>
            <a:off x="7445515" y="1570223"/>
            <a:ext cx="707599" cy="16650"/>
          </a:xfrm>
          <a:custGeom>
            <a:rect b="b" l="l" r="r" t="t"/>
            <a:pathLst>
              <a:path extrusionOk="0" h="635" w="2698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5"/>
          <p:cNvSpPr/>
          <p:nvPr/>
        </p:nvSpPr>
        <p:spPr>
          <a:xfrm>
            <a:off x="8196820" y="1570223"/>
            <a:ext cx="68251" cy="16650"/>
          </a:xfrm>
          <a:custGeom>
            <a:rect b="b" l="l" r="r" t="t"/>
            <a:pathLst>
              <a:path extrusionOk="0" h="635" w="2603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5"/>
          <p:cNvSpPr/>
          <p:nvPr/>
        </p:nvSpPr>
        <p:spPr>
          <a:xfrm>
            <a:off x="8291291" y="1570223"/>
            <a:ext cx="55114" cy="16650"/>
          </a:xfrm>
          <a:custGeom>
            <a:rect b="b" l="l" r="r" t="t"/>
            <a:pathLst>
              <a:path extrusionOk="0" h="635" w="2102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5"/>
          <p:cNvSpPr/>
          <p:nvPr/>
        </p:nvSpPr>
        <p:spPr>
          <a:xfrm>
            <a:off x="7445515" y="1648070"/>
            <a:ext cx="404994" cy="16650"/>
          </a:xfrm>
          <a:custGeom>
            <a:rect b="b" l="l" r="r" t="t"/>
            <a:pathLst>
              <a:path extrusionOk="0" h="635" w="1544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5"/>
          <p:cNvSpPr/>
          <p:nvPr/>
        </p:nvSpPr>
        <p:spPr>
          <a:xfrm>
            <a:off x="7857456" y="1648070"/>
            <a:ext cx="127744" cy="16650"/>
          </a:xfrm>
          <a:custGeom>
            <a:rect b="b" l="l" r="r" t="t"/>
            <a:pathLst>
              <a:path extrusionOk="0" h="635" w="4872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5"/>
          <p:cNvSpPr/>
          <p:nvPr/>
        </p:nvSpPr>
        <p:spPr>
          <a:xfrm>
            <a:off x="7899460" y="1692670"/>
            <a:ext cx="85739" cy="17515"/>
          </a:xfrm>
          <a:custGeom>
            <a:rect b="b" l="l" r="r" t="t"/>
            <a:pathLst>
              <a:path extrusionOk="0" h="668" w="327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5"/>
          <p:cNvSpPr/>
          <p:nvPr/>
        </p:nvSpPr>
        <p:spPr>
          <a:xfrm>
            <a:off x="7857456" y="1692670"/>
            <a:ext cx="25407" cy="17515"/>
          </a:xfrm>
          <a:custGeom>
            <a:rect b="b" l="l" r="r" t="t"/>
            <a:pathLst>
              <a:path extrusionOk="0" h="668" w="969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5"/>
          <p:cNvSpPr/>
          <p:nvPr/>
        </p:nvSpPr>
        <p:spPr>
          <a:xfrm>
            <a:off x="7756877" y="1692670"/>
            <a:ext cx="77008" cy="17515"/>
          </a:xfrm>
          <a:custGeom>
            <a:rect b="b" l="l" r="r" t="t"/>
            <a:pathLst>
              <a:path extrusionOk="0" h="668" w="2937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5"/>
          <p:cNvSpPr/>
          <p:nvPr/>
        </p:nvSpPr>
        <p:spPr>
          <a:xfrm>
            <a:off x="7647566" y="1692670"/>
            <a:ext cx="77873" cy="17515"/>
          </a:xfrm>
          <a:custGeom>
            <a:rect b="b" l="l" r="r" t="t"/>
            <a:pathLst>
              <a:path extrusionOk="0" h="668" w="297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5"/>
          <p:cNvSpPr/>
          <p:nvPr/>
        </p:nvSpPr>
        <p:spPr>
          <a:xfrm>
            <a:off x="7538229" y="1692670"/>
            <a:ext cx="77873" cy="17515"/>
          </a:xfrm>
          <a:custGeom>
            <a:rect b="b" l="l" r="r" t="t"/>
            <a:pathLst>
              <a:path extrusionOk="0" h="668" w="297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"/>
          <p:cNvSpPr/>
          <p:nvPr/>
        </p:nvSpPr>
        <p:spPr>
          <a:xfrm>
            <a:off x="7538229" y="1747784"/>
            <a:ext cx="656863" cy="16650"/>
          </a:xfrm>
          <a:custGeom>
            <a:rect b="b" l="l" r="r" t="t"/>
            <a:pathLst>
              <a:path extrusionOk="0" h="635" w="25052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5"/>
          <p:cNvSpPr/>
          <p:nvPr/>
        </p:nvSpPr>
        <p:spPr>
          <a:xfrm>
            <a:off x="7445515" y="1692670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5"/>
          <p:cNvSpPr/>
          <p:nvPr/>
        </p:nvSpPr>
        <p:spPr>
          <a:xfrm>
            <a:off x="7445515" y="1747784"/>
            <a:ext cx="39382" cy="16650"/>
          </a:xfrm>
          <a:custGeom>
            <a:rect b="b" l="l" r="r" t="t"/>
            <a:pathLst>
              <a:path extrusionOk="0" h="635" w="1502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25"/>
          <p:cNvSpPr/>
          <p:nvPr/>
        </p:nvSpPr>
        <p:spPr>
          <a:xfrm>
            <a:off x="7445515" y="1802007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5"/>
          <p:cNvSpPr/>
          <p:nvPr/>
        </p:nvSpPr>
        <p:spPr>
          <a:xfrm>
            <a:off x="7445515" y="1857122"/>
            <a:ext cx="39382" cy="16623"/>
          </a:xfrm>
          <a:custGeom>
            <a:rect b="b" l="l" r="r" t="t"/>
            <a:pathLst>
              <a:path extrusionOk="0" h="634" w="1502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5"/>
          <p:cNvSpPr/>
          <p:nvPr/>
        </p:nvSpPr>
        <p:spPr>
          <a:xfrm>
            <a:off x="8235311" y="1747784"/>
            <a:ext cx="96227" cy="16650"/>
          </a:xfrm>
          <a:custGeom>
            <a:rect b="b" l="l" r="r" t="t"/>
            <a:pathLst>
              <a:path extrusionOk="0" h="635" w="367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5"/>
          <p:cNvSpPr/>
          <p:nvPr/>
        </p:nvSpPr>
        <p:spPr>
          <a:xfrm>
            <a:off x="7535607" y="1802007"/>
            <a:ext cx="277276" cy="17515"/>
          </a:xfrm>
          <a:custGeom>
            <a:rect b="b" l="l" r="r" t="t"/>
            <a:pathLst>
              <a:path extrusionOk="0" h="668" w="10575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7899460" y="1969946"/>
            <a:ext cx="314011" cy="17515"/>
          </a:xfrm>
          <a:custGeom>
            <a:rect b="b" l="l" r="r" t="t"/>
            <a:pathLst>
              <a:path extrusionOk="0" h="668" w="11976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5"/>
          <p:cNvSpPr/>
          <p:nvPr/>
        </p:nvSpPr>
        <p:spPr>
          <a:xfrm>
            <a:off x="7980795" y="1913966"/>
            <a:ext cx="232676" cy="17515"/>
          </a:xfrm>
          <a:custGeom>
            <a:rect b="b" l="l" r="r" t="t"/>
            <a:pathLst>
              <a:path extrusionOk="0" h="668" w="8874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5"/>
          <p:cNvSpPr/>
          <p:nvPr/>
        </p:nvSpPr>
        <p:spPr>
          <a:xfrm>
            <a:off x="8111108" y="1857122"/>
            <a:ext cx="102363" cy="16623"/>
          </a:xfrm>
          <a:custGeom>
            <a:rect b="b" l="l" r="r" t="t"/>
            <a:pathLst>
              <a:path extrusionOk="0" h="634" w="3904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5"/>
          <p:cNvSpPr/>
          <p:nvPr/>
        </p:nvSpPr>
        <p:spPr>
          <a:xfrm>
            <a:off x="7445515" y="1494133"/>
            <a:ext cx="328012" cy="16650"/>
          </a:xfrm>
          <a:custGeom>
            <a:rect b="b" l="l" r="r" t="t"/>
            <a:pathLst>
              <a:path extrusionOk="0" h="635" w="1251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5"/>
          <p:cNvSpPr/>
          <p:nvPr/>
        </p:nvSpPr>
        <p:spPr>
          <a:xfrm>
            <a:off x="7445515" y="2102881"/>
            <a:ext cx="530064" cy="17515"/>
          </a:xfrm>
          <a:custGeom>
            <a:rect b="b" l="l" r="r" t="t"/>
            <a:pathLst>
              <a:path extrusionOk="0" h="668" w="20216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5"/>
          <p:cNvSpPr/>
          <p:nvPr/>
        </p:nvSpPr>
        <p:spPr>
          <a:xfrm>
            <a:off x="7445515" y="2170214"/>
            <a:ext cx="530064" cy="17541"/>
          </a:xfrm>
          <a:custGeom>
            <a:rect b="b" l="l" r="r" t="t"/>
            <a:pathLst>
              <a:path extrusionOk="0" h="669" w="2021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5"/>
          <p:cNvSpPr/>
          <p:nvPr/>
        </p:nvSpPr>
        <p:spPr>
          <a:xfrm>
            <a:off x="7445515" y="2237573"/>
            <a:ext cx="529172" cy="17515"/>
          </a:xfrm>
          <a:custGeom>
            <a:rect b="b" l="l" r="r" t="t"/>
            <a:pathLst>
              <a:path extrusionOk="0" h="668" w="20182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5"/>
          <p:cNvSpPr/>
          <p:nvPr/>
        </p:nvSpPr>
        <p:spPr>
          <a:xfrm>
            <a:off x="7445515" y="2639891"/>
            <a:ext cx="529172" cy="16650"/>
          </a:xfrm>
          <a:custGeom>
            <a:rect b="b" l="l" r="r" t="t"/>
            <a:pathLst>
              <a:path extrusionOk="0" h="635" w="20182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5"/>
          <p:cNvSpPr/>
          <p:nvPr/>
        </p:nvSpPr>
        <p:spPr>
          <a:xfrm>
            <a:off x="7927437" y="2025034"/>
            <a:ext cx="157451" cy="16650"/>
          </a:xfrm>
          <a:custGeom>
            <a:rect b="b" l="l" r="r" t="t"/>
            <a:pathLst>
              <a:path extrusionOk="0" h="635" w="6005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5"/>
          <p:cNvSpPr/>
          <p:nvPr/>
        </p:nvSpPr>
        <p:spPr>
          <a:xfrm>
            <a:off x="8136462" y="2025034"/>
            <a:ext cx="209944" cy="16650"/>
          </a:xfrm>
          <a:custGeom>
            <a:rect b="b" l="l" r="r" t="t"/>
            <a:pathLst>
              <a:path extrusionOk="0" h="635" w="8007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5"/>
          <p:cNvSpPr/>
          <p:nvPr/>
        </p:nvSpPr>
        <p:spPr>
          <a:xfrm>
            <a:off x="8136462" y="2102881"/>
            <a:ext cx="209944" cy="17515"/>
          </a:xfrm>
          <a:custGeom>
            <a:rect b="b" l="l" r="r" t="t"/>
            <a:pathLst>
              <a:path extrusionOk="0" h="668" w="8007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5"/>
          <p:cNvSpPr/>
          <p:nvPr/>
        </p:nvSpPr>
        <p:spPr>
          <a:xfrm>
            <a:off x="7445515" y="2742227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5"/>
          <p:cNvSpPr/>
          <p:nvPr/>
        </p:nvSpPr>
        <p:spPr>
          <a:xfrm>
            <a:off x="7445515" y="2792963"/>
            <a:ext cx="80495" cy="17515"/>
          </a:xfrm>
          <a:custGeom>
            <a:rect b="b" l="l" r="r" t="t"/>
            <a:pathLst>
              <a:path extrusionOk="0" h="668" w="307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5"/>
          <p:cNvSpPr/>
          <p:nvPr/>
        </p:nvSpPr>
        <p:spPr>
          <a:xfrm>
            <a:off x="7546986" y="2792963"/>
            <a:ext cx="492438" cy="17515"/>
          </a:xfrm>
          <a:custGeom>
            <a:rect b="b" l="l" r="r" t="t"/>
            <a:pathLst>
              <a:path extrusionOk="0" h="668" w="18781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5"/>
          <p:cNvSpPr/>
          <p:nvPr/>
        </p:nvSpPr>
        <p:spPr>
          <a:xfrm>
            <a:off x="7569719" y="2742227"/>
            <a:ext cx="79604" cy="16650"/>
          </a:xfrm>
          <a:custGeom>
            <a:rect b="b" l="l" r="r" t="t"/>
            <a:pathLst>
              <a:path extrusionOk="0" h="635" w="3036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7693031" y="2742227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5"/>
          <p:cNvSpPr/>
          <p:nvPr/>
        </p:nvSpPr>
        <p:spPr>
          <a:xfrm>
            <a:off x="7817235" y="2742227"/>
            <a:ext cx="79630" cy="16650"/>
          </a:xfrm>
          <a:custGeom>
            <a:rect b="b" l="l" r="r" t="t"/>
            <a:pathLst>
              <a:path extrusionOk="0" h="635" w="303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5"/>
          <p:cNvSpPr/>
          <p:nvPr/>
        </p:nvSpPr>
        <p:spPr>
          <a:xfrm>
            <a:off x="7941438" y="2742227"/>
            <a:ext cx="79604" cy="16650"/>
          </a:xfrm>
          <a:custGeom>
            <a:rect b="b" l="l" r="r" t="t"/>
            <a:pathLst>
              <a:path extrusionOk="0" h="635" w="3036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5"/>
          <p:cNvSpPr/>
          <p:nvPr/>
        </p:nvSpPr>
        <p:spPr>
          <a:xfrm>
            <a:off x="8064751" y="2742227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5"/>
          <p:cNvSpPr/>
          <p:nvPr/>
        </p:nvSpPr>
        <p:spPr>
          <a:xfrm>
            <a:off x="8188954" y="2742227"/>
            <a:ext cx="54249" cy="16650"/>
          </a:xfrm>
          <a:custGeom>
            <a:rect b="b" l="l" r="r" t="t"/>
            <a:pathLst>
              <a:path extrusionOk="0" h="635" w="2069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5"/>
          <p:cNvSpPr/>
          <p:nvPr/>
        </p:nvSpPr>
        <p:spPr>
          <a:xfrm>
            <a:off x="8022773" y="708715"/>
            <a:ext cx="856293" cy="784581"/>
          </a:xfrm>
          <a:custGeom>
            <a:rect b="b" l="l" r="r" t="t"/>
            <a:pathLst>
              <a:path extrusionOk="0" h="29923" w="32658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5"/>
          <p:cNvSpPr/>
          <p:nvPr/>
        </p:nvSpPr>
        <p:spPr>
          <a:xfrm>
            <a:off x="8022773" y="701741"/>
            <a:ext cx="856293" cy="39382"/>
          </a:xfrm>
          <a:custGeom>
            <a:rect b="b" l="l" r="r" t="t"/>
            <a:pathLst>
              <a:path extrusionOk="0" h="1502" w="32658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5"/>
          <p:cNvSpPr/>
          <p:nvPr/>
        </p:nvSpPr>
        <p:spPr>
          <a:xfrm>
            <a:off x="8022773" y="708715"/>
            <a:ext cx="856293" cy="120743"/>
          </a:xfrm>
          <a:custGeom>
            <a:rect b="b" l="l" r="r" t="t"/>
            <a:pathLst>
              <a:path extrusionOk="0" h="4605" w="32658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5"/>
          <p:cNvSpPr/>
          <p:nvPr/>
        </p:nvSpPr>
        <p:spPr>
          <a:xfrm>
            <a:off x="8069995" y="865274"/>
            <a:ext cx="765336" cy="588665"/>
          </a:xfrm>
          <a:custGeom>
            <a:rect b="b" l="l" r="r" t="t"/>
            <a:pathLst>
              <a:path extrusionOk="0" h="22451" w="29189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5"/>
          <p:cNvSpPr/>
          <p:nvPr/>
        </p:nvSpPr>
        <p:spPr>
          <a:xfrm>
            <a:off x="8106729" y="998236"/>
            <a:ext cx="544039" cy="13136"/>
          </a:xfrm>
          <a:custGeom>
            <a:rect b="b" l="l" r="r" t="t"/>
            <a:pathLst>
              <a:path extrusionOk="0" h="501" w="2074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5"/>
          <p:cNvSpPr/>
          <p:nvPr/>
        </p:nvSpPr>
        <p:spPr>
          <a:xfrm>
            <a:off x="8948924" y="1116211"/>
            <a:ext cx="52492" cy="13136"/>
          </a:xfrm>
          <a:custGeom>
            <a:rect b="b" l="l" r="r" t="t"/>
            <a:pathLst>
              <a:path extrusionOk="0" h="501" w="2002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5"/>
          <p:cNvSpPr/>
          <p:nvPr/>
        </p:nvSpPr>
        <p:spPr>
          <a:xfrm>
            <a:off x="9021527" y="1116211"/>
            <a:ext cx="42004" cy="13136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5"/>
          <p:cNvSpPr/>
          <p:nvPr/>
        </p:nvSpPr>
        <p:spPr>
          <a:xfrm>
            <a:off x="8106729" y="1058568"/>
            <a:ext cx="311389" cy="13162"/>
          </a:xfrm>
          <a:custGeom>
            <a:rect b="b" l="l" r="r" t="t"/>
            <a:pathLst>
              <a:path extrusionOk="0" h="502" w="11876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5"/>
          <p:cNvSpPr/>
          <p:nvPr/>
        </p:nvSpPr>
        <p:spPr>
          <a:xfrm>
            <a:off x="8422469" y="1058568"/>
            <a:ext cx="98876" cy="13162"/>
          </a:xfrm>
          <a:custGeom>
            <a:rect b="b" l="l" r="r" t="t"/>
            <a:pathLst>
              <a:path extrusionOk="0" h="502" w="3771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5"/>
          <p:cNvSpPr/>
          <p:nvPr/>
        </p:nvSpPr>
        <p:spPr>
          <a:xfrm>
            <a:off x="8455716" y="1093571"/>
            <a:ext cx="65629" cy="12271"/>
          </a:xfrm>
          <a:custGeom>
            <a:rect b="b" l="l" r="r" t="t"/>
            <a:pathLst>
              <a:path extrusionOk="0" h="468" w="2503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8423360" y="1093571"/>
            <a:ext cx="19245" cy="12271"/>
          </a:xfrm>
          <a:custGeom>
            <a:rect b="b" l="l" r="r" t="t"/>
            <a:pathLst>
              <a:path extrusionOk="0" h="468" w="734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5"/>
          <p:cNvSpPr/>
          <p:nvPr/>
        </p:nvSpPr>
        <p:spPr>
          <a:xfrm>
            <a:off x="8345514" y="1093571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5"/>
          <p:cNvSpPr/>
          <p:nvPr/>
        </p:nvSpPr>
        <p:spPr>
          <a:xfrm>
            <a:off x="8261531" y="1093571"/>
            <a:ext cx="59519" cy="12271"/>
          </a:xfrm>
          <a:custGeom>
            <a:rect b="b" l="l" r="r" t="t"/>
            <a:pathLst>
              <a:path extrusionOk="0" h="468" w="227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5"/>
          <p:cNvSpPr/>
          <p:nvPr/>
        </p:nvSpPr>
        <p:spPr>
          <a:xfrm>
            <a:off x="8177575" y="1093571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5"/>
          <p:cNvSpPr/>
          <p:nvPr/>
        </p:nvSpPr>
        <p:spPr>
          <a:xfrm>
            <a:off x="8177575" y="1135549"/>
            <a:ext cx="504683" cy="12271"/>
          </a:xfrm>
          <a:custGeom>
            <a:rect b="b" l="l" r="r" t="t"/>
            <a:pathLst>
              <a:path extrusionOk="0" h="468" w="19248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5"/>
          <p:cNvSpPr/>
          <p:nvPr/>
        </p:nvSpPr>
        <p:spPr>
          <a:xfrm>
            <a:off x="8106729" y="1093571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5"/>
          <p:cNvSpPr/>
          <p:nvPr/>
        </p:nvSpPr>
        <p:spPr>
          <a:xfrm>
            <a:off x="8106729" y="1135549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5"/>
          <p:cNvSpPr/>
          <p:nvPr/>
        </p:nvSpPr>
        <p:spPr>
          <a:xfrm>
            <a:off x="8106729" y="1177527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5"/>
          <p:cNvSpPr/>
          <p:nvPr/>
        </p:nvSpPr>
        <p:spPr>
          <a:xfrm>
            <a:off x="8977792" y="1253524"/>
            <a:ext cx="74360" cy="12271"/>
          </a:xfrm>
          <a:custGeom>
            <a:rect b="b" l="l" r="r" t="t"/>
            <a:pathLst>
              <a:path extrusionOk="0" h="468" w="2836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5"/>
          <p:cNvSpPr/>
          <p:nvPr/>
        </p:nvSpPr>
        <p:spPr>
          <a:xfrm>
            <a:off x="8175818" y="1177527"/>
            <a:ext cx="213457" cy="12271"/>
          </a:xfrm>
          <a:custGeom>
            <a:rect b="b" l="l" r="r" t="t"/>
            <a:pathLst>
              <a:path extrusionOk="0" h="468" w="8141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5"/>
          <p:cNvSpPr/>
          <p:nvPr/>
        </p:nvSpPr>
        <p:spPr>
          <a:xfrm>
            <a:off x="8455716" y="1231750"/>
            <a:ext cx="240542" cy="13136"/>
          </a:xfrm>
          <a:custGeom>
            <a:rect b="b" l="l" r="r" t="t"/>
            <a:pathLst>
              <a:path extrusionOk="0" h="501" w="9174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5"/>
          <p:cNvSpPr/>
          <p:nvPr/>
        </p:nvSpPr>
        <p:spPr>
          <a:xfrm>
            <a:off x="8882456" y="1320857"/>
            <a:ext cx="78739" cy="13162"/>
          </a:xfrm>
          <a:custGeom>
            <a:rect b="b" l="l" r="r" t="t"/>
            <a:pathLst>
              <a:path extrusionOk="0" h="502" w="3003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5"/>
          <p:cNvSpPr/>
          <p:nvPr/>
        </p:nvSpPr>
        <p:spPr>
          <a:xfrm>
            <a:off x="8106729" y="940499"/>
            <a:ext cx="251922" cy="13162"/>
          </a:xfrm>
          <a:custGeom>
            <a:rect b="b" l="l" r="r" t="t"/>
            <a:pathLst>
              <a:path extrusionOk="0" h="502" w="9608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5"/>
          <p:cNvSpPr/>
          <p:nvPr/>
        </p:nvSpPr>
        <p:spPr>
          <a:xfrm>
            <a:off x="8106729" y="1349818"/>
            <a:ext cx="406725" cy="12271"/>
          </a:xfrm>
          <a:custGeom>
            <a:rect b="b" l="l" r="r" t="t"/>
            <a:pathLst>
              <a:path extrusionOk="0" h="468" w="15512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8476692" y="1274620"/>
            <a:ext cx="120743" cy="12271"/>
          </a:xfrm>
          <a:custGeom>
            <a:rect b="b" l="l" r="r" t="t"/>
            <a:pathLst>
              <a:path extrusionOk="0" h="468" w="4605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8902567" y="1392595"/>
            <a:ext cx="160965" cy="12271"/>
          </a:xfrm>
          <a:custGeom>
            <a:rect b="b" l="l" r="r" t="t"/>
            <a:pathLst>
              <a:path extrusionOk="0" h="468" w="613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5"/>
          <p:cNvSpPr/>
          <p:nvPr/>
        </p:nvSpPr>
        <p:spPr>
          <a:xfrm>
            <a:off x="8902567" y="1452062"/>
            <a:ext cx="160965" cy="13136"/>
          </a:xfrm>
          <a:custGeom>
            <a:rect b="b" l="l" r="r" t="t"/>
            <a:pathLst>
              <a:path extrusionOk="0" h="501" w="613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5"/>
          <p:cNvSpPr/>
          <p:nvPr/>
        </p:nvSpPr>
        <p:spPr>
          <a:xfrm>
            <a:off x="8106729" y="1390931"/>
            <a:ext cx="61250" cy="13136"/>
          </a:xfrm>
          <a:custGeom>
            <a:rect b="b" l="l" r="r" t="t"/>
            <a:pathLst>
              <a:path extrusionOk="0" h="501" w="2336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5"/>
          <p:cNvSpPr/>
          <p:nvPr/>
        </p:nvSpPr>
        <p:spPr>
          <a:xfrm>
            <a:off x="8183710" y="1390931"/>
            <a:ext cx="378722" cy="13136"/>
          </a:xfrm>
          <a:custGeom>
            <a:rect b="b" l="l" r="r" t="t"/>
            <a:pathLst>
              <a:path extrusionOk="0" h="501" w="14444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34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>
                <a:solidFill>
                  <a:schemeClr val="accent1"/>
                </a:solidFill>
              </a:rPr>
              <a:t>Gracias por su atención</a:t>
            </a:r>
            <a:endParaRPr sz="78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Indice</a:t>
            </a:r>
            <a:endParaRPr/>
          </a:p>
        </p:txBody>
      </p:sp>
      <p:sp>
        <p:nvSpPr>
          <p:cNvPr id="663" name="Google Shape;663;p26"/>
          <p:cNvSpPr txBox="1"/>
          <p:nvPr>
            <p:ph idx="1" type="subTitle"/>
          </p:nvPr>
        </p:nvSpPr>
        <p:spPr>
          <a:xfrm>
            <a:off x="719650" y="1976275"/>
            <a:ext cx="2317200" cy="72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Presentación del equipo / roles</a:t>
            </a:r>
            <a:endParaRPr/>
          </a:p>
        </p:txBody>
      </p:sp>
      <p:sp>
        <p:nvSpPr>
          <p:cNvPr id="664" name="Google Shape;664;p26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65" name="Google Shape;665;p26"/>
          <p:cNvSpPr txBox="1"/>
          <p:nvPr>
            <p:ph idx="4" type="subTitle"/>
          </p:nvPr>
        </p:nvSpPr>
        <p:spPr>
          <a:xfrm>
            <a:off x="6107150" y="1913650"/>
            <a:ext cx="2316900" cy="4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 a Solucionar</a:t>
            </a:r>
            <a:endParaRPr/>
          </a:p>
        </p:txBody>
      </p:sp>
      <p:sp>
        <p:nvSpPr>
          <p:cNvPr id="666" name="Google Shape;666;p26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67" name="Google Shape;667;p26"/>
          <p:cNvSpPr txBox="1"/>
          <p:nvPr>
            <p:ph idx="7" type="subTitle"/>
          </p:nvPr>
        </p:nvSpPr>
        <p:spPr>
          <a:xfrm>
            <a:off x="3413550" y="1976275"/>
            <a:ext cx="2316900" cy="72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Descripción del Proyecto /Objetivos</a:t>
            </a:r>
            <a:endParaRPr/>
          </a:p>
        </p:txBody>
      </p:sp>
      <p:sp>
        <p:nvSpPr>
          <p:cNvPr id="668" name="Google Shape;668;p26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69" name="Google Shape;669;p26"/>
          <p:cNvSpPr txBox="1"/>
          <p:nvPr>
            <p:ph idx="13" type="subTitle"/>
          </p:nvPr>
        </p:nvSpPr>
        <p:spPr>
          <a:xfrm>
            <a:off x="719600" y="3537075"/>
            <a:ext cx="2317200" cy="4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</a:t>
            </a:r>
            <a:endParaRPr/>
          </a:p>
        </p:txBody>
      </p:sp>
      <p:sp>
        <p:nvSpPr>
          <p:cNvPr id="670" name="Google Shape;670;p26"/>
          <p:cNvSpPr txBox="1"/>
          <p:nvPr>
            <p:ph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71" name="Google Shape;671;p26"/>
          <p:cNvSpPr txBox="1"/>
          <p:nvPr>
            <p:ph idx="16" type="subTitle"/>
          </p:nvPr>
        </p:nvSpPr>
        <p:spPr>
          <a:xfrm>
            <a:off x="3413400" y="3352272"/>
            <a:ext cx="2317200" cy="84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de trabajo y Carta Gantt</a:t>
            </a:r>
            <a:endParaRPr/>
          </a:p>
        </p:txBody>
      </p:sp>
      <p:sp>
        <p:nvSpPr>
          <p:cNvPr id="672" name="Google Shape;672;p26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73" name="Google Shape;673;p26"/>
          <p:cNvSpPr txBox="1"/>
          <p:nvPr>
            <p:ph idx="19" type="subTitle"/>
          </p:nvPr>
        </p:nvSpPr>
        <p:spPr>
          <a:xfrm>
            <a:off x="6107200" y="35792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r>
              <a:rPr lang="en"/>
              <a:t> / Cierre</a:t>
            </a:r>
            <a:endParaRPr/>
          </a:p>
        </p:txBody>
      </p:sp>
      <p:sp>
        <p:nvSpPr>
          <p:cNvPr id="674" name="Google Shape;674;p26"/>
          <p:cNvSpPr txBox="1"/>
          <p:nvPr>
            <p:ph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27"/>
          <p:cNvSpPr txBox="1"/>
          <p:nvPr>
            <p:ph idx="4294967295" type="ctrTitle"/>
          </p:nvPr>
        </p:nvSpPr>
        <p:spPr>
          <a:xfrm>
            <a:off x="585050" y="241050"/>
            <a:ext cx="6508800" cy="7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Presentación del equipo / Roles</a:t>
            </a:r>
            <a:endParaRPr/>
          </a:p>
        </p:txBody>
      </p:sp>
      <p:sp>
        <p:nvSpPr>
          <p:cNvPr id="680" name="Google Shape;680;p27"/>
          <p:cNvSpPr txBox="1"/>
          <p:nvPr>
            <p:ph idx="4294967295" type="body"/>
          </p:nvPr>
        </p:nvSpPr>
        <p:spPr>
          <a:xfrm>
            <a:off x="6619500" y="2982850"/>
            <a:ext cx="1804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Octavio Yañez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 (Fullstack)</a:t>
            </a:r>
            <a:br>
              <a:rPr lang="en"/>
            </a:br>
            <a:endParaRPr/>
          </a:p>
        </p:txBody>
      </p:sp>
      <p:sp>
        <p:nvSpPr>
          <p:cNvPr id="681" name="Google Shape;681;p27"/>
          <p:cNvSpPr txBox="1"/>
          <p:nvPr>
            <p:ph idx="4294967295" type="body"/>
          </p:nvPr>
        </p:nvSpPr>
        <p:spPr>
          <a:xfrm>
            <a:off x="3686300" y="2935675"/>
            <a:ext cx="1804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Yeremi Guerrero</a:t>
            </a:r>
            <a:endParaRPr sz="12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Scrum Master + Dev</a:t>
            </a:r>
            <a:br>
              <a:rPr lang="en"/>
            </a:br>
            <a:endParaRPr/>
          </a:p>
        </p:txBody>
      </p:sp>
      <p:sp>
        <p:nvSpPr>
          <p:cNvPr id="682" name="Google Shape;682;p27"/>
          <p:cNvSpPr txBox="1"/>
          <p:nvPr>
            <p:ph idx="4294967295" type="body"/>
          </p:nvPr>
        </p:nvSpPr>
        <p:spPr>
          <a:xfrm>
            <a:off x="753100" y="2935675"/>
            <a:ext cx="1804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Tihare Campusano Product Owner + Dev</a:t>
            </a:r>
            <a:br>
              <a:rPr lang="en"/>
            </a:br>
            <a:endParaRPr/>
          </a:p>
        </p:txBody>
      </p:sp>
      <p:pic>
        <p:nvPicPr>
          <p:cNvPr id="683" name="Google Shape;683;p27" title="WhatsApp Image 2025-09-01 at 6.36.56 PM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9525" y="1321150"/>
            <a:ext cx="1578049" cy="157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27"/>
          <p:cNvPicPr preferRelativeResize="0"/>
          <p:nvPr/>
        </p:nvPicPr>
        <p:blipFill rotWithShape="1">
          <a:blip r:embed="rId4">
            <a:alphaModFix/>
          </a:blip>
          <a:srcRect b="17362" l="10120" r="10128" t="17362"/>
          <a:stretch/>
        </p:blipFill>
        <p:spPr>
          <a:xfrm>
            <a:off x="959325" y="1350712"/>
            <a:ext cx="1392053" cy="151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9138" y="1297563"/>
            <a:ext cx="1625224" cy="162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28"/>
          <p:cNvSpPr txBox="1"/>
          <p:nvPr>
            <p:ph type="title"/>
          </p:nvPr>
        </p:nvSpPr>
        <p:spPr>
          <a:xfrm>
            <a:off x="3861500" y="627625"/>
            <a:ext cx="3444600" cy="5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 del proyecto</a:t>
            </a:r>
            <a:endParaRPr/>
          </a:p>
        </p:txBody>
      </p:sp>
      <p:sp>
        <p:nvSpPr>
          <p:cNvPr id="691" name="Google Shape;691;p28"/>
          <p:cNvSpPr txBox="1"/>
          <p:nvPr>
            <p:ph idx="1" type="body"/>
          </p:nvPr>
        </p:nvSpPr>
        <p:spPr>
          <a:xfrm>
            <a:off x="3861500" y="1242475"/>
            <a:ext cx="4113300" cy="29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plicación de gestión de inventario de tóners que permita registrar, controlar y administrar de manera eficiente los insumos.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Funcionalidades: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Registro de entradas/salidas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Stock y alertas de reposición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Reportes y trazabilidad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Seguridad y roles de acceso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IA para análisis de </a:t>
            </a:r>
            <a:r>
              <a:rPr lang="en"/>
              <a:t>imágenes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2" name="Google Shape;692;p28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693" name="Google Shape;693;p2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" name="Google Shape;698;p28"/>
          <p:cNvGrpSpPr/>
          <p:nvPr/>
        </p:nvGrpSpPr>
        <p:grpSpPr>
          <a:xfrm flipH="1" rot="10800000">
            <a:off x="0" y="-4"/>
            <a:ext cx="1022509" cy="572747"/>
            <a:chOff x="-77" y="3784091"/>
            <a:chExt cx="2423582" cy="1357541"/>
          </a:xfrm>
        </p:grpSpPr>
        <p:sp>
          <p:nvSpPr>
            <p:cNvPr id="699" name="Google Shape;699;p2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04" name="Google Shape;704;p28" title="Captura de pantalla 2025-09-01 23262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500" y="1489775"/>
            <a:ext cx="1928450" cy="216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29"/>
          <p:cNvSpPr txBox="1"/>
          <p:nvPr>
            <p:ph idx="1" type="subTitle"/>
          </p:nvPr>
        </p:nvSpPr>
        <p:spPr>
          <a:xfrm>
            <a:off x="1410963" y="1499611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</a:t>
            </a:r>
            <a:endParaRPr/>
          </a:p>
        </p:txBody>
      </p:sp>
      <p:sp>
        <p:nvSpPr>
          <p:cNvPr id="710" name="Google Shape;710;p2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sp>
        <p:nvSpPr>
          <p:cNvPr id="711" name="Google Shape;711;p29"/>
          <p:cNvSpPr txBox="1"/>
          <p:nvPr>
            <p:ph idx="2" type="subTitle"/>
          </p:nvPr>
        </p:nvSpPr>
        <p:spPr>
          <a:xfrm>
            <a:off x="1093200" y="1799500"/>
            <a:ext cx="26352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Diseñar e implementar un sistema eficiente de inventario para Gendarmería.</a:t>
            </a:r>
            <a:endParaRPr/>
          </a:p>
        </p:txBody>
      </p:sp>
      <p:sp>
        <p:nvSpPr>
          <p:cNvPr id="712" name="Google Shape;712;p29"/>
          <p:cNvSpPr txBox="1"/>
          <p:nvPr>
            <p:ph idx="5" type="subTitle"/>
          </p:nvPr>
        </p:nvSpPr>
        <p:spPr>
          <a:xfrm>
            <a:off x="5415588" y="1441286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Especificos</a:t>
            </a:r>
            <a:endParaRPr/>
          </a:p>
        </p:txBody>
      </p:sp>
      <p:sp>
        <p:nvSpPr>
          <p:cNvPr id="713" name="Google Shape;713;p29"/>
          <p:cNvSpPr txBox="1"/>
          <p:nvPr>
            <p:ph idx="6" type="subTitle"/>
          </p:nvPr>
        </p:nvSpPr>
        <p:spPr>
          <a:xfrm>
            <a:off x="5416025" y="1799500"/>
            <a:ext cx="3008100" cy="27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Necesidades actuales de control de inventario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Optimización de tiempos de gestión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Búsqueda y categorización de bienes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Integridad y seguridad de los datos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Reportes automáticos y confiables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Inteligencia artificial para identificación del estado de conservación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" name="Google Shape;714;p29"/>
          <p:cNvGrpSpPr/>
          <p:nvPr/>
        </p:nvGrpSpPr>
        <p:grpSpPr>
          <a:xfrm>
            <a:off x="4524300" y="1394625"/>
            <a:ext cx="95400" cy="3116250"/>
            <a:chOff x="4524300" y="1013625"/>
            <a:chExt cx="95400" cy="3116250"/>
          </a:xfrm>
        </p:grpSpPr>
        <p:sp>
          <p:nvSpPr>
            <p:cNvPr id="715" name="Google Shape;715;p2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30"/>
          <p:cNvSpPr txBox="1"/>
          <p:nvPr>
            <p:ph type="title"/>
          </p:nvPr>
        </p:nvSpPr>
        <p:spPr>
          <a:xfrm>
            <a:off x="4136800" y="1753825"/>
            <a:ext cx="3193200" cy="7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 a Solucionar</a:t>
            </a:r>
            <a:endParaRPr/>
          </a:p>
        </p:txBody>
      </p:sp>
      <p:sp>
        <p:nvSpPr>
          <p:cNvPr id="726" name="Google Shape;726;p30"/>
          <p:cNvSpPr txBox="1"/>
          <p:nvPr>
            <p:ph idx="1" type="body"/>
          </p:nvPr>
        </p:nvSpPr>
        <p:spPr>
          <a:xfrm>
            <a:off x="4136800" y="2752600"/>
            <a:ext cx="33660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Falta de control eficiente de inventarios en </a:t>
            </a:r>
            <a:r>
              <a:rPr lang="en"/>
              <a:t>Gendarmería.</a:t>
            </a:r>
            <a:endParaRPr/>
          </a:p>
        </p:txBody>
      </p:sp>
      <p:grpSp>
        <p:nvGrpSpPr>
          <p:cNvPr id="727" name="Google Shape;727;p30"/>
          <p:cNvGrpSpPr/>
          <p:nvPr/>
        </p:nvGrpSpPr>
        <p:grpSpPr>
          <a:xfrm>
            <a:off x="1640527" y="1793868"/>
            <a:ext cx="1600177" cy="1414164"/>
            <a:chOff x="-3137650" y="2787000"/>
            <a:chExt cx="291450" cy="257575"/>
          </a:xfrm>
        </p:grpSpPr>
        <p:sp>
          <p:nvSpPr>
            <p:cNvPr id="728" name="Google Shape;728;p30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3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737" name="Google Shape;737;p3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" name="Google Shape;742;p30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43" name="Google Shape;743;p3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" name="Google Shape;748;p30"/>
          <p:cNvGrpSpPr/>
          <p:nvPr/>
        </p:nvGrpSpPr>
        <p:grpSpPr>
          <a:xfrm>
            <a:off x="3556063" y="942825"/>
            <a:ext cx="95400" cy="3116250"/>
            <a:chOff x="4524300" y="1013625"/>
            <a:chExt cx="95400" cy="3116250"/>
          </a:xfrm>
        </p:grpSpPr>
        <p:sp>
          <p:nvSpPr>
            <p:cNvPr id="749" name="Google Shape;749;p30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</a:t>
            </a:r>
            <a:endParaRPr/>
          </a:p>
        </p:txBody>
      </p:sp>
      <p:sp>
        <p:nvSpPr>
          <p:cNvPr id="760" name="Google Shape;760;p31"/>
          <p:cNvSpPr txBox="1"/>
          <p:nvPr>
            <p:ph idx="1" type="subTitle"/>
          </p:nvPr>
        </p:nvSpPr>
        <p:spPr>
          <a:xfrm>
            <a:off x="719863" y="2661238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</a:t>
            </a:r>
            <a:endParaRPr/>
          </a:p>
        </p:txBody>
      </p:sp>
      <p:sp>
        <p:nvSpPr>
          <p:cNvPr id="761" name="Google Shape;761;p31"/>
          <p:cNvSpPr txBox="1"/>
          <p:nvPr>
            <p:ph idx="3" type="subTitle"/>
          </p:nvPr>
        </p:nvSpPr>
        <p:spPr>
          <a:xfrm>
            <a:off x="3413781" y="2661238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</a:t>
            </a:r>
            <a:endParaRPr/>
          </a:p>
        </p:txBody>
      </p:sp>
      <p:sp>
        <p:nvSpPr>
          <p:cNvPr id="762" name="Google Shape;762;p31"/>
          <p:cNvSpPr txBox="1"/>
          <p:nvPr>
            <p:ph idx="5" type="subTitle"/>
          </p:nvPr>
        </p:nvSpPr>
        <p:spPr>
          <a:xfrm>
            <a:off x="6107238" y="2661238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Reuniones</a:t>
            </a:r>
            <a:endParaRPr/>
          </a:p>
        </p:txBody>
      </p:sp>
      <p:grpSp>
        <p:nvGrpSpPr>
          <p:cNvPr id="763" name="Google Shape;763;p31"/>
          <p:cNvGrpSpPr/>
          <p:nvPr/>
        </p:nvGrpSpPr>
        <p:grpSpPr>
          <a:xfrm>
            <a:off x="1645279" y="2092569"/>
            <a:ext cx="466361" cy="466336"/>
            <a:chOff x="1487200" y="2021475"/>
            <a:chExt cx="483125" cy="483150"/>
          </a:xfrm>
        </p:grpSpPr>
        <p:sp>
          <p:nvSpPr>
            <p:cNvPr id="764" name="Google Shape;764;p31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68" name="Google Shape;768;p31"/>
          <p:cNvGrpSpPr/>
          <p:nvPr/>
        </p:nvGrpSpPr>
        <p:grpSpPr>
          <a:xfrm>
            <a:off x="4339006" y="2092571"/>
            <a:ext cx="466331" cy="466332"/>
            <a:chOff x="3282325" y="2035675"/>
            <a:chExt cx="459575" cy="454825"/>
          </a:xfrm>
        </p:grpSpPr>
        <p:sp>
          <p:nvSpPr>
            <p:cNvPr id="769" name="Google Shape;769;p31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73" name="Google Shape;773;p31"/>
          <p:cNvSpPr/>
          <p:nvPr/>
        </p:nvSpPr>
        <p:spPr>
          <a:xfrm>
            <a:off x="7032721" y="2099050"/>
            <a:ext cx="466343" cy="453373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32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de trabajo y carta Gantt</a:t>
            </a:r>
            <a:endParaRPr/>
          </a:p>
        </p:txBody>
      </p:sp>
      <p:sp>
        <p:nvSpPr>
          <p:cNvPr id="779" name="Google Shape;779;p32"/>
          <p:cNvSpPr txBox="1"/>
          <p:nvPr>
            <p:ph idx="2" type="body"/>
          </p:nvPr>
        </p:nvSpPr>
        <p:spPr>
          <a:xfrm>
            <a:off x="502100" y="2150050"/>
            <a:ext cx="2145300" cy="21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Planning / Kickoff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Investigación / </a:t>
            </a:r>
            <a:r>
              <a:rPr lang="en"/>
              <a:t>análisis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Diseño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Desarrollo / Implementación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Pruebas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Despliegue / Lanzamiento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Cierre.</a:t>
            </a:r>
            <a:endParaRPr/>
          </a:p>
        </p:txBody>
      </p:sp>
      <p:sp>
        <p:nvSpPr>
          <p:cNvPr id="780" name="Google Shape;780;p32"/>
          <p:cNvSpPr txBox="1"/>
          <p:nvPr>
            <p:ph idx="3" type="title"/>
          </p:nvPr>
        </p:nvSpPr>
        <p:spPr>
          <a:xfrm>
            <a:off x="502110" y="1577350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Etapas</a:t>
            </a:r>
            <a:endParaRPr/>
          </a:p>
        </p:txBody>
      </p:sp>
      <p:grpSp>
        <p:nvGrpSpPr>
          <p:cNvPr id="781" name="Google Shape;781;p32"/>
          <p:cNvGrpSpPr/>
          <p:nvPr/>
        </p:nvGrpSpPr>
        <p:grpSpPr>
          <a:xfrm>
            <a:off x="2707550" y="1325300"/>
            <a:ext cx="95400" cy="3116250"/>
            <a:chOff x="4524300" y="1013625"/>
            <a:chExt cx="95400" cy="3116250"/>
          </a:xfrm>
        </p:grpSpPr>
        <p:sp>
          <p:nvSpPr>
            <p:cNvPr id="782" name="Google Shape;782;p32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2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2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88" name="Google Shape;788;p32" title="Carta Gant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475" y="1577350"/>
            <a:ext cx="5461298" cy="278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3"/>
          <p:cNvSpPr txBox="1"/>
          <p:nvPr>
            <p:ph idx="2" type="title"/>
          </p:nvPr>
        </p:nvSpPr>
        <p:spPr>
          <a:xfrm>
            <a:off x="2288600" y="2131350"/>
            <a:ext cx="2716800" cy="8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/>
              <a:t>Conclusión</a:t>
            </a:r>
            <a:endParaRPr sz="5000"/>
          </a:p>
        </p:txBody>
      </p:sp>
      <p:grpSp>
        <p:nvGrpSpPr>
          <p:cNvPr id="794" name="Google Shape;794;p33"/>
          <p:cNvGrpSpPr/>
          <p:nvPr/>
        </p:nvGrpSpPr>
        <p:grpSpPr>
          <a:xfrm>
            <a:off x="5591068" y="1383097"/>
            <a:ext cx="2377303" cy="2377303"/>
            <a:chOff x="5612559" y="834972"/>
            <a:chExt cx="3473558" cy="3473558"/>
          </a:xfrm>
        </p:grpSpPr>
        <p:sp>
          <p:nvSpPr>
            <p:cNvPr id="795" name="Google Shape;795;p33"/>
            <p:cNvSpPr/>
            <p:nvPr/>
          </p:nvSpPr>
          <p:spPr>
            <a:xfrm>
              <a:off x="5612559" y="3034881"/>
              <a:ext cx="2894635" cy="1273649"/>
            </a:xfrm>
            <a:custGeom>
              <a:rect b="b" l="l" r="r" t="t"/>
              <a:pathLst>
                <a:path extrusionOk="0" h="71765" w="163101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5612559" y="2571742"/>
              <a:ext cx="2663066" cy="463157"/>
            </a:xfrm>
            <a:custGeom>
              <a:rect b="b" l="l" r="r" t="t"/>
              <a:pathLst>
                <a:path extrusionOk="0" h="26097" w="150053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3"/>
            <p:cNvSpPr/>
            <p:nvPr/>
          </p:nvSpPr>
          <p:spPr>
            <a:xfrm>
              <a:off x="6075698" y="1413895"/>
              <a:ext cx="2663066" cy="2894635"/>
            </a:xfrm>
            <a:custGeom>
              <a:rect b="b" l="l" r="r" t="t"/>
              <a:pathLst>
                <a:path extrusionOk="0" h="163101" w="150053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3"/>
            <p:cNvSpPr/>
            <p:nvPr/>
          </p:nvSpPr>
          <p:spPr>
            <a:xfrm>
              <a:off x="6075698" y="1066541"/>
              <a:ext cx="1796420" cy="463157"/>
            </a:xfrm>
            <a:custGeom>
              <a:rect b="b" l="l" r="r" t="t"/>
              <a:pathLst>
                <a:path extrusionOk="0" h="26097" w="101221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3"/>
            <p:cNvSpPr/>
            <p:nvPr/>
          </p:nvSpPr>
          <p:spPr>
            <a:xfrm>
              <a:off x="8044038" y="1182326"/>
              <a:ext cx="694726" cy="694726"/>
            </a:xfrm>
            <a:custGeom>
              <a:rect b="b" l="l" r="r" t="t"/>
              <a:pathLst>
                <a:path extrusionOk="0" h="39145" w="39145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3"/>
            <p:cNvSpPr/>
            <p:nvPr/>
          </p:nvSpPr>
          <p:spPr>
            <a:xfrm>
              <a:off x="7696684" y="834972"/>
              <a:ext cx="1389434" cy="1389434"/>
            </a:xfrm>
            <a:custGeom>
              <a:rect b="b" l="l" r="r" t="t"/>
              <a:pathLst>
                <a:path extrusionOk="0" h="78289" w="78289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3"/>
            <p:cNvSpPr/>
            <p:nvPr/>
          </p:nvSpPr>
          <p:spPr>
            <a:xfrm>
              <a:off x="624937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3"/>
            <p:cNvSpPr/>
            <p:nvPr/>
          </p:nvSpPr>
          <p:spPr>
            <a:xfrm>
              <a:off x="6712514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3"/>
            <p:cNvSpPr/>
            <p:nvPr/>
          </p:nvSpPr>
          <p:spPr>
            <a:xfrm>
              <a:off x="648094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3"/>
            <p:cNvSpPr/>
            <p:nvPr/>
          </p:nvSpPr>
          <p:spPr>
            <a:xfrm>
              <a:off x="7986146" y="1124433"/>
              <a:ext cx="810511" cy="810511"/>
            </a:xfrm>
            <a:custGeom>
              <a:rect b="b" l="l" r="r" t="t"/>
              <a:pathLst>
                <a:path extrusionOk="0" h="45669" w="45669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3"/>
            <p:cNvSpPr/>
            <p:nvPr/>
          </p:nvSpPr>
          <p:spPr>
            <a:xfrm>
              <a:off x="6249375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3"/>
            <p:cNvSpPr/>
            <p:nvPr/>
          </p:nvSpPr>
          <p:spPr>
            <a:xfrm>
              <a:off x="6017806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3"/>
            <p:cNvSpPr/>
            <p:nvPr/>
          </p:nvSpPr>
          <p:spPr>
            <a:xfrm>
              <a:off x="5786237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3"/>
            <p:cNvSpPr/>
            <p:nvPr/>
          </p:nvSpPr>
          <p:spPr>
            <a:xfrm>
              <a:off x="6210597" y="1714946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3"/>
            <p:cNvSpPr/>
            <p:nvPr/>
          </p:nvSpPr>
          <p:spPr>
            <a:xfrm>
              <a:off x="7719844" y="2178085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3"/>
            <p:cNvSpPr/>
            <p:nvPr/>
          </p:nvSpPr>
          <p:spPr>
            <a:xfrm>
              <a:off x="6712514" y="1703357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3"/>
            <p:cNvSpPr/>
            <p:nvPr/>
          </p:nvSpPr>
          <p:spPr>
            <a:xfrm>
              <a:off x="6712514" y="193492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3"/>
            <p:cNvSpPr/>
            <p:nvPr/>
          </p:nvSpPr>
          <p:spPr>
            <a:xfrm>
              <a:off x="6712514" y="216649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3"/>
            <p:cNvSpPr/>
            <p:nvPr/>
          </p:nvSpPr>
          <p:spPr>
            <a:xfrm>
              <a:off x="6712514" y="2398065"/>
              <a:ext cx="578941" cy="115802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3"/>
            <p:cNvSpPr/>
            <p:nvPr/>
          </p:nvSpPr>
          <p:spPr>
            <a:xfrm>
              <a:off x="7407222" y="2398065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3"/>
            <p:cNvSpPr/>
            <p:nvPr/>
          </p:nvSpPr>
          <p:spPr>
            <a:xfrm>
              <a:off x="7138596" y="3337653"/>
              <a:ext cx="474746" cy="668087"/>
            </a:xfrm>
            <a:custGeom>
              <a:rect b="b" l="l" r="r" t="t"/>
              <a:pathLst>
                <a:path extrusionOk="0" h="37644" w="2675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3"/>
            <p:cNvSpPr/>
            <p:nvPr/>
          </p:nvSpPr>
          <p:spPr>
            <a:xfrm>
              <a:off x="6274861" y="3337653"/>
              <a:ext cx="474728" cy="668087"/>
            </a:xfrm>
            <a:custGeom>
              <a:rect b="b" l="l" r="r" t="t"/>
              <a:pathLst>
                <a:path extrusionOk="0" h="37644" w="26749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3"/>
            <p:cNvSpPr/>
            <p:nvPr/>
          </p:nvSpPr>
          <p:spPr>
            <a:xfrm>
              <a:off x="6771560" y="3194662"/>
              <a:ext cx="343325" cy="954088"/>
            </a:xfrm>
            <a:custGeom>
              <a:rect b="b" l="l" r="r" t="t"/>
              <a:pathLst>
                <a:path extrusionOk="0" h="53759" w="19345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3"/>
            <p:cNvSpPr/>
            <p:nvPr/>
          </p:nvSpPr>
          <p:spPr>
            <a:xfrm>
              <a:off x="5786237" y="367169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3"/>
            <p:cNvSpPr/>
            <p:nvPr/>
          </p:nvSpPr>
          <p:spPr>
            <a:xfrm>
              <a:off x="5786237" y="320855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3"/>
            <p:cNvSpPr/>
            <p:nvPr/>
          </p:nvSpPr>
          <p:spPr>
            <a:xfrm>
              <a:off x="5786237" y="344012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3"/>
            <p:cNvSpPr/>
            <p:nvPr/>
          </p:nvSpPr>
          <p:spPr>
            <a:xfrm>
              <a:off x="7986146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3"/>
            <p:cNvSpPr/>
            <p:nvPr/>
          </p:nvSpPr>
          <p:spPr>
            <a:xfrm>
              <a:off x="7986146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3"/>
            <p:cNvSpPr/>
            <p:nvPr/>
          </p:nvSpPr>
          <p:spPr>
            <a:xfrm>
              <a:off x="7986146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3"/>
            <p:cNvSpPr/>
            <p:nvPr/>
          </p:nvSpPr>
          <p:spPr>
            <a:xfrm>
              <a:off x="8449284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3"/>
            <p:cNvSpPr/>
            <p:nvPr/>
          </p:nvSpPr>
          <p:spPr>
            <a:xfrm>
              <a:off x="8449284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3"/>
            <p:cNvSpPr/>
            <p:nvPr/>
          </p:nvSpPr>
          <p:spPr>
            <a:xfrm>
              <a:off x="8449284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" name="Google Shape;827;p33"/>
          <p:cNvGrpSpPr/>
          <p:nvPr/>
        </p:nvGrpSpPr>
        <p:grpSpPr>
          <a:xfrm>
            <a:off x="1835425" y="1013625"/>
            <a:ext cx="95400" cy="3116250"/>
            <a:chOff x="4524300" y="1013625"/>
            <a:chExt cx="95400" cy="3116250"/>
          </a:xfrm>
        </p:grpSpPr>
        <p:sp>
          <p:nvSpPr>
            <p:cNvPr id="828" name="Google Shape;828;p33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3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3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3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3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3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